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9.xml" ContentType="application/vnd.openxmlformats-officedocument.presentationml.tags+xml"/>
  <Override PartName="/ppt/notesSlides/notesSlide10.xml" ContentType="application/vnd.openxmlformats-officedocument.presentationml.notesSlide+xml"/>
  <Override PartName="/ppt/tags/tag10.xml" ContentType="application/vnd.openxmlformats-officedocument.presentationml.tags+xml"/>
  <Override PartName="/ppt/notesSlides/notesSlide11.xml" ContentType="application/vnd.openxmlformats-officedocument.presentationml.notesSlide+xml"/>
  <Override PartName="/ppt/tags/tag11.xml" ContentType="application/vnd.openxmlformats-officedocument.presentationml.tags+xml"/>
  <Override PartName="/ppt/notesSlides/notesSlide12.xml" ContentType="application/vnd.openxmlformats-officedocument.presentationml.notesSlide+xml"/>
  <Override PartName="/ppt/tags/tag12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3.xml" ContentType="application/vnd.openxmlformats-officedocument.presentationml.tags+xml"/>
  <Override PartName="/ppt/notesSlides/notesSlide15.xml" ContentType="application/vnd.openxmlformats-officedocument.presentationml.notesSlide+xml"/>
  <Override PartName="/ppt/tags/tag14.xml" ContentType="application/vnd.openxmlformats-officedocument.presentationml.tags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6" r:id="rId2"/>
    <p:sldId id="291" r:id="rId3"/>
    <p:sldId id="258" r:id="rId4"/>
    <p:sldId id="259" r:id="rId5"/>
    <p:sldId id="279" r:id="rId6"/>
    <p:sldId id="264" r:id="rId7"/>
    <p:sldId id="282" r:id="rId8"/>
    <p:sldId id="285" r:id="rId9"/>
    <p:sldId id="269" r:id="rId10"/>
    <p:sldId id="286" r:id="rId11"/>
    <p:sldId id="287" r:id="rId12"/>
    <p:sldId id="289" r:id="rId13"/>
    <p:sldId id="278" r:id="rId14"/>
    <p:sldId id="274" r:id="rId15"/>
    <p:sldId id="290" r:id="rId16"/>
    <p:sldId id="281" r:id="rId17"/>
  </p:sldIdLst>
  <p:sldSz cx="12192000" cy="6858000"/>
  <p:notesSz cx="7104063" cy="10234613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高永康" initials="高永康" lastIdx="1" clrIdx="0">
    <p:extLst>
      <p:ext uri="{19B8F6BF-5375-455C-9EA6-DF929625EA0E}">
        <p15:presenceInfo xmlns:p15="http://schemas.microsoft.com/office/powerpoint/2012/main" userId="高永康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65307"/>
    <a:srgbClr val="6EC9EF"/>
    <a:srgbClr val="C8EA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0801F5-F365-4B53-BE97-FA458353D856}" type="datetimeFigureOut">
              <a:rPr lang="zh-CN" altLang="en-US" smtClean="0"/>
              <a:pPr/>
              <a:t>2019/4/16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2452D-73E2-4148-A711-94748506A8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9543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2452D-73E2-4148-A711-94748506A80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2771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2452D-73E2-4148-A711-94748506A805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5340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2452D-73E2-4148-A711-94748506A805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6130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2452D-73E2-4148-A711-94748506A805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2675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2452D-73E2-4148-A711-94748506A805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5907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2452D-73E2-4148-A711-94748506A805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1981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2452D-73E2-4148-A711-94748506A805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5588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2452D-73E2-4148-A711-94748506A805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81570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2452D-73E2-4148-A711-94748506A80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3771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2452D-73E2-4148-A711-94748506A80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6938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2452D-73E2-4148-A711-94748506A80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7524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2452D-73E2-4148-A711-94748506A80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4080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2452D-73E2-4148-A711-94748506A80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6049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2452D-73E2-4148-A711-94748506A805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5161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2452D-73E2-4148-A711-94748506A80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7860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2452D-73E2-4148-A711-94748506A805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1468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1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1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100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10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1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1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1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1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100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1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EC9EF"/>
            </a:gs>
            <a:gs pos="100000">
              <a:schemeClr val="bg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 spd="slow" advTm="100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4.xml"/><Relationship Id="rId7" Type="http://schemas.openxmlformats.org/officeDocument/2006/relationships/image" Target="../media/image2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9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18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2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20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2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6" Type="http://schemas.openxmlformats.org/officeDocument/2006/relationships/image" Target="../media/image23.jpeg"/><Relationship Id="rId5" Type="http://schemas.openxmlformats.org/officeDocument/2006/relationships/image" Target="../media/image6.png"/><Relationship Id="rId10" Type="http://schemas.openxmlformats.org/officeDocument/2006/relationships/image" Target="../media/image27.jpeg"/><Relationship Id="rId4" Type="http://schemas.openxmlformats.org/officeDocument/2006/relationships/image" Target="../media/image5.png"/><Relationship Id="rId9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6" Type="http://schemas.openxmlformats.org/officeDocument/2006/relationships/image" Target="../media/image5.png"/><Relationship Id="rId11" Type="http://schemas.openxmlformats.org/officeDocument/2006/relationships/image" Target="../media/image33.jpeg"/><Relationship Id="rId5" Type="http://schemas.openxmlformats.org/officeDocument/2006/relationships/image" Target="../media/image29.jpeg"/><Relationship Id="rId10" Type="http://schemas.openxmlformats.org/officeDocument/2006/relationships/image" Target="../media/image32.jpeg"/><Relationship Id="rId4" Type="http://schemas.openxmlformats.org/officeDocument/2006/relationships/image" Target="../media/image28.jpg"/><Relationship Id="rId9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5.xml"/><Relationship Id="rId7" Type="http://schemas.microsoft.com/office/2007/relationships/hdphoto" Target="../media/hdphoto1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10.png"/><Relationship Id="rId5" Type="http://schemas.openxmlformats.org/officeDocument/2006/relationships/image" Target="../media/image6.png"/><Relationship Id="rId10" Type="http://schemas.openxmlformats.org/officeDocument/2006/relationships/image" Target="../media/image14.jpeg"/><Relationship Id="rId4" Type="http://schemas.openxmlformats.org/officeDocument/2006/relationships/image" Target="../media/image5.png"/><Relationship Id="rId9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6800" y="-9525"/>
            <a:ext cx="10058400" cy="2924175"/>
          </a:xfrm>
          <a:prstGeom prst="rect">
            <a:avLst/>
          </a:prstGeom>
        </p:spPr>
      </p:pic>
      <p:pic>
        <p:nvPicPr>
          <p:cNvPr id="4" name="图片 3" descr="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77380" y="-9525"/>
            <a:ext cx="5215890" cy="2268220"/>
          </a:xfrm>
          <a:prstGeom prst="rect">
            <a:avLst/>
          </a:prstGeom>
        </p:spPr>
      </p:pic>
      <p:pic>
        <p:nvPicPr>
          <p:cNvPr id="6" name="图片 5" descr="199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84065" y="846455"/>
            <a:ext cx="2634615" cy="2548255"/>
          </a:xfrm>
          <a:prstGeom prst="rect">
            <a:avLst/>
          </a:prstGeom>
        </p:spPr>
      </p:pic>
      <p:sp>
        <p:nvSpPr>
          <p:cNvPr id="8" name="PA_文本框 3"/>
          <p:cNvSpPr txBox="1"/>
          <p:nvPr>
            <p:custDataLst>
              <p:tags r:id="rId1"/>
            </p:custDataLst>
          </p:nvPr>
        </p:nvSpPr>
        <p:spPr>
          <a:xfrm>
            <a:off x="3215874" y="2783147"/>
            <a:ext cx="6369451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4800" b="1" kern="2200" spc="60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E6530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西柏坡前话“赶考”</a:t>
            </a:r>
          </a:p>
        </p:txBody>
      </p:sp>
      <p:sp>
        <p:nvSpPr>
          <p:cNvPr id="10" name="PA_圆角矩形 9"/>
          <p:cNvSpPr/>
          <p:nvPr>
            <p:custDataLst>
              <p:tags r:id="rId2"/>
            </p:custDataLst>
          </p:nvPr>
        </p:nvSpPr>
        <p:spPr>
          <a:xfrm>
            <a:off x="3772021" y="3770630"/>
            <a:ext cx="4647955" cy="628432"/>
          </a:xfrm>
          <a:prstGeom prst="roundRect">
            <a:avLst>
              <a:gd name="adj" fmla="val 50000"/>
            </a:avLst>
          </a:prstGeom>
          <a:solidFill>
            <a:srgbClr val="E653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  <a:cs typeface="+mn-ea"/>
                <a:sym typeface="+mn-lt"/>
              </a:rPr>
              <a:t>纪念中共中央从西柏坡进京</a:t>
            </a:r>
            <a:r>
              <a:rPr lang="en-US" altLang="zh-CN" sz="2000" b="1" dirty="0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  <a:cs typeface="+mn-ea"/>
                <a:sym typeface="+mn-lt"/>
              </a:rPr>
              <a:t>70</a:t>
            </a:r>
            <a:r>
              <a:rPr lang="zh-CN" altLang="en-US" sz="2000" b="1" dirty="0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  <a:cs typeface="+mn-ea"/>
                <a:sym typeface="+mn-lt"/>
              </a:rPr>
              <a:t>周年</a:t>
            </a:r>
            <a:endParaRPr lang="zh-CN" sz="2000" b="1" dirty="0">
              <a:solidFill>
                <a:schemeClr val="bg1"/>
              </a:solidFill>
              <a:latin typeface="黑体" panose="02010600030101010101" charset="-122"/>
              <a:ea typeface="黑体" panose="02010600030101010101" charset="-122"/>
              <a:cs typeface="+mn-ea"/>
              <a:sym typeface="+mn-lt"/>
            </a:endParaRPr>
          </a:p>
        </p:txBody>
      </p:sp>
      <p:sp>
        <p:nvSpPr>
          <p:cNvPr id="20" name="PA_文本框 45"/>
          <p:cNvSpPr txBox="1"/>
          <p:nvPr>
            <p:custDataLst>
              <p:tags r:id="rId3"/>
            </p:custDataLst>
          </p:nvPr>
        </p:nvSpPr>
        <p:spPr>
          <a:xfrm>
            <a:off x="3661158" y="4560628"/>
            <a:ext cx="48696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2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人资学生党支部    高永康</a:t>
            </a:r>
            <a:endParaRPr lang="en-US" altLang="zh-CN" sz="2000" b="1" dirty="0">
              <a:solidFill>
                <a:schemeClr val="accent2">
                  <a:lumMod val="7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Tm="1000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565785" y="741045"/>
            <a:ext cx="11060430" cy="0"/>
          </a:xfrm>
          <a:prstGeom prst="line">
            <a:avLst/>
          </a:prstGeom>
          <a:ln>
            <a:solidFill>
              <a:srgbClr val="E653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 descr="b52b2eb78c6f00b81d28026433c7e78b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24160" y="5080"/>
            <a:ext cx="1285875" cy="894715"/>
          </a:xfrm>
          <a:prstGeom prst="rect">
            <a:avLst/>
          </a:prstGeom>
        </p:spPr>
      </p:pic>
      <p:pic>
        <p:nvPicPr>
          <p:cNvPr id="6" name="图片 5" descr="aca5f4ca3fb0bc29e7b589b6bb7cccf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1300" y="67310"/>
            <a:ext cx="1162050" cy="814070"/>
          </a:xfrm>
          <a:prstGeom prst="rect">
            <a:avLst/>
          </a:prstGeom>
        </p:spPr>
      </p:pic>
      <p:sp>
        <p:nvSpPr>
          <p:cNvPr id="11" name="PA_文本框 3"/>
          <p:cNvSpPr txBox="1"/>
          <p:nvPr>
            <p:custDataLst>
              <p:tags r:id="rId1"/>
            </p:custDataLst>
          </p:nvPr>
        </p:nvSpPr>
        <p:spPr>
          <a:xfrm>
            <a:off x="1287145" y="190500"/>
            <a:ext cx="4663081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200" b="1" kern="2200" spc="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中共七届二中全会</a:t>
            </a:r>
            <a:endParaRPr sz="3200" b="1" kern="2200" spc="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BCA7631A-AC16-4F85-8875-F18064EBDA9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" t="3865" r="5384" b="1281"/>
          <a:stretch/>
        </p:blipFill>
        <p:spPr>
          <a:xfrm rot="5400000">
            <a:off x="235378" y="1788644"/>
            <a:ext cx="5096537" cy="39226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5FF20EC-6493-4A01-9448-E8CB92CE281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5426" y="1838925"/>
            <a:ext cx="5502147" cy="41243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247678532"/>
      </p:ext>
    </p:extLst>
  </p:cSld>
  <p:clrMapOvr>
    <a:masterClrMapping/>
  </p:clrMapOvr>
  <p:transition spd="slow" advTm="1000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565785" y="741045"/>
            <a:ext cx="11060430" cy="0"/>
          </a:xfrm>
          <a:prstGeom prst="line">
            <a:avLst/>
          </a:prstGeom>
          <a:ln>
            <a:solidFill>
              <a:srgbClr val="E653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 descr="b52b2eb78c6f00b81d28026433c7e78b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24160" y="5080"/>
            <a:ext cx="1285875" cy="894715"/>
          </a:xfrm>
          <a:prstGeom prst="rect">
            <a:avLst/>
          </a:prstGeom>
        </p:spPr>
      </p:pic>
      <p:pic>
        <p:nvPicPr>
          <p:cNvPr id="6" name="图片 5" descr="aca5f4ca3fb0bc29e7b589b6bb7cccf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1300" y="67310"/>
            <a:ext cx="1162050" cy="81407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AAF3DA2-E117-4B49-AE6F-6A899D93C12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20" b="2481"/>
          <a:stretch/>
        </p:blipFill>
        <p:spPr>
          <a:xfrm>
            <a:off x="6983731" y="899795"/>
            <a:ext cx="4350771" cy="37800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AD4F904E-A58C-40D8-8479-8ADB1E65664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8" t="9367" r="148" b="9367"/>
          <a:stretch/>
        </p:blipFill>
        <p:spPr>
          <a:xfrm>
            <a:off x="565785" y="881380"/>
            <a:ext cx="5963479" cy="37800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02B7F13F-2BDE-4F21-BF85-98F4C781024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27" t="5818" r="15227" b="5818"/>
          <a:stretch/>
        </p:blipFill>
        <p:spPr>
          <a:xfrm rot="5400000">
            <a:off x="7555969" y="3991552"/>
            <a:ext cx="2817423" cy="2491408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2924D772-AF37-4E77-BF17-715A6FE50047}"/>
              </a:ext>
            </a:extLst>
          </p:cNvPr>
          <p:cNvGrpSpPr/>
          <p:nvPr/>
        </p:nvGrpSpPr>
        <p:grpSpPr>
          <a:xfrm>
            <a:off x="9819445" y="2941983"/>
            <a:ext cx="1126851" cy="1576731"/>
            <a:chOff x="9819445" y="2941983"/>
            <a:chExt cx="1126851" cy="1576731"/>
          </a:xfrm>
        </p:grpSpPr>
        <p:cxnSp>
          <p:nvCxnSpPr>
            <p:cNvPr id="16" name="直接箭头连接符 15">
              <a:extLst>
                <a:ext uri="{FF2B5EF4-FFF2-40B4-BE49-F238E27FC236}">
                  <a16:creationId xmlns:a16="http://schemas.microsoft.com/office/drawing/2014/main" id="{ECA82438-0A61-4EBB-B419-E407D93DAFA5}"/>
                </a:ext>
              </a:extLst>
            </p:cNvPr>
            <p:cNvCxnSpPr/>
            <p:nvPr/>
          </p:nvCxnSpPr>
          <p:spPr>
            <a:xfrm flipH="1">
              <a:off x="9819445" y="3882610"/>
              <a:ext cx="781879" cy="636104"/>
            </a:xfrm>
            <a:prstGeom prst="straightConnector1">
              <a:avLst/>
            </a:prstGeom>
            <a:ln w="76200">
              <a:solidFill>
                <a:srgbClr val="FF0000"/>
              </a:solidFill>
              <a:headEnd w="lg" len="me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698D9821-E1E7-42EF-885F-794871599D8B}"/>
                </a:ext>
              </a:extLst>
            </p:cNvPr>
            <p:cNvSpPr/>
            <p:nvPr/>
          </p:nvSpPr>
          <p:spPr>
            <a:xfrm>
              <a:off x="10344647" y="2941983"/>
              <a:ext cx="601649" cy="781878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PA_文本框 3">
            <a:extLst>
              <a:ext uri="{FF2B5EF4-FFF2-40B4-BE49-F238E27FC236}">
                <a16:creationId xmlns:a16="http://schemas.microsoft.com/office/drawing/2014/main" id="{7402999C-73C5-4FAE-9F84-611E2377447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87145" y="190500"/>
            <a:ext cx="4331777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200" b="1" kern="2200" spc="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中共七届二中全会</a:t>
            </a:r>
            <a:endParaRPr sz="3200" b="1" kern="2200" spc="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F0A7769-0C6F-422D-AE24-7EAECF6E190E}"/>
              </a:ext>
            </a:extLst>
          </p:cNvPr>
          <p:cNvSpPr txBox="1"/>
          <p:nvPr/>
        </p:nvSpPr>
        <p:spPr>
          <a:xfrm>
            <a:off x="1590096" y="4801786"/>
            <a:ext cx="539363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出席党的七届二中全会的有</a:t>
            </a:r>
            <a:endParaRPr lang="en-US" altLang="zh-CN" sz="24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2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中央委员</a:t>
            </a:r>
            <a:r>
              <a:rPr lang="en-US" altLang="zh-CN" sz="24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34</a:t>
            </a:r>
            <a:r>
              <a:rPr lang="zh-CN" altLang="en-US" sz="2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人，</a:t>
            </a:r>
            <a:endParaRPr lang="en-US" altLang="zh-CN" sz="24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2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候补中央委员</a:t>
            </a:r>
            <a:r>
              <a:rPr lang="en-US" altLang="zh-CN" sz="24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19</a:t>
            </a:r>
            <a:r>
              <a:rPr lang="zh-CN" altLang="en-US" sz="2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人，</a:t>
            </a:r>
            <a:endParaRPr lang="en-US" altLang="zh-CN" sz="24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2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列席人员</a:t>
            </a:r>
            <a:r>
              <a:rPr lang="en-US" altLang="zh-CN" sz="24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11</a:t>
            </a:r>
            <a:r>
              <a:rPr lang="zh-CN" altLang="en-US" sz="2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人，共计</a:t>
            </a:r>
            <a:r>
              <a:rPr lang="en-US" altLang="zh-CN" sz="24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64</a:t>
            </a:r>
            <a:r>
              <a:rPr lang="zh-CN" altLang="en-US" sz="2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人，</a:t>
            </a:r>
            <a:endParaRPr lang="en-US" altLang="zh-CN" sz="24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2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毛泽东主持会议。</a:t>
            </a:r>
          </a:p>
        </p:txBody>
      </p:sp>
    </p:spTree>
    <p:extLst>
      <p:ext uri="{BB962C8B-B14F-4D97-AF65-F5344CB8AC3E}">
        <p14:creationId xmlns:p14="http://schemas.microsoft.com/office/powerpoint/2010/main" val="1340188095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565785" y="741045"/>
            <a:ext cx="11060430" cy="0"/>
          </a:xfrm>
          <a:prstGeom prst="line">
            <a:avLst/>
          </a:prstGeom>
          <a:ln>
            <a:solidFill>
              <a:srgbClr val="E653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 descr="b52b2eb78c6f00b81d28026433c7e78b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24160" y="5080"/>
            <a:ext cx="1285875" cy="894715"/>
          </a:xfrm>
          <a:prstGeom prst="rect">
            <a:avLst/>
          </a:prstGeom>
        </p:spPr>
      </p:pic>
      <p:pic>
        <p:nvPicPr>
          <p:cNvPr id="6" name="图片 5" descr="aca5f4ca3fb0bc29e7b589b6bb7cccf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1300" y="67310"/>
            <a:ext cx="1162050" cy="814070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832D4C71-B15C-491C-A8E9-8887D8A54608}"/>
              </a:ext>
            </a:extLst>
          </p:cNvPr>
          <p:cNvGrpSpPr/>
          <p:nvPr/>
        </p:nvGrpSpPr>
        <p:grpSpPr>
          <a:xfrm>
            <a:off x="120650" y="906117"/>
            <a:ext cx="11950699" cy="5761383"/>
            <a:chOff x="241300" y="868096"/>
            <a:chExt cx="11950699" cy="5761383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E0C98C08-0C50-41ED-B341-7F6BE0F9BF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8" t="4184" r="7874" b="-4184"/>
            <a:stretch/>
          </p:blipFill>
          <p:spPr>
            <a:xfrm rot="5400000">
              <a:off x="6971453" y="1408932"/>
              <a:ext cx="5749952" cy="4691141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CDD2C9F-5CE5-4798-A646-3A815E9DE0D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449042" y="1558438"/>
              <a:ext cx="5761383" cy="4380699"/>
            </a:xfrm>
            <a:prstGeom prst="rect">
              <a:avLst/>
            </a:prstGeom>
          </p:spPr>
        </p:pic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4F05D06A-AB23-4C45-8BEA-C9DD62D269CC}"/>
                </a:ext>
              </a:extLst>
            </p:cNvPr>
            <p:cNvGrpSpPr/>
            <p:nvPr/>
          </p:nvGrpSpPr>
          <p:grpSpPr>
            <a:xfrm>
              <a:off x="4513046" y="869448"/>
              <a:ext cx="3568316" cy="5760031"/>
              <a:chOff x="4351265" y="784993"/>
              <a:chExt cx="3568316" cy="5760031"/>
            </a:xfrm>
          </p:grpSpPr>
          <p:pic>
            <p:nvPicPr>
              <p:cNvPr id="8" name="图片 7">
                <a:extLst>
                  <a:ext uri="{FF2B5EF4-FFF2-40B4-BE49-F238E27FC236}">
                    <a16:creationId xmlns:a16="http://schemas.microsoft.com/office/drawing/2014/main" id="{5B38EFC3-61EF-42FB-AAAD-4A647214F4F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336" t="1252" r="336" b="11634"/>
              <a:stretch/>
            </p:blipFill>
            <p:spPr>
              <a:xfrm>
                <a:off x="4351265" y="784993"/>
                <a:ext cx="3548367" cy="2318318"/>
              </a:xfrm>
              <a:prstGeom prst="rect">
                <a:avLst/>
              </a:prstGeom>
            </p:spPr>
          </p:pic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82C701F0-90B1-4B82-8E81-0B8CD946BE0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71215" y="2620934"/>
                <a:ext cx="3548366" cy="2661275"/>
              </a:xfrm>
              <a:prstGeom prst="rect">
                <a:avLst/>
              </a:prstGeom>
            </p:spPr>
          </p:pic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92920C64-B018-4F78-BBE9-5BB03429F7A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626" t="12199" r="11250" b="20427"/>
              <a:stretch/>
            </p:blipFill>
            <p:spPr>
              <a:xfrm>
                <a:off x="4371215" y="4449524"/>
                <a:ext cx="3548366" cy="2095500"/>
              </a:xfrm>
              <a:prstGeom prst="rect">
                <a:avLst/>
              </a:prstGeom>
            </p:spPr>
          </p:pic>
        </p:grpSp>
      </p:grpSp>
      <p:sp>
        <p:nvSpPr>
          <p:cNvPr id="12" name="PA_文本框 3">
            <a:extLst>
              <a:ext uri="{FF2B5EF4-FFF2-40B4-BE49-F238E27FC236}">
                <a16:creationId xmlns:a16="http://schemas.microsoft.com/office/drawing/2014/main" id="{1D54BB91-D55D-4B85-BF69-98011459C26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87145" y="190500"/>
            <a:ext cx="4380699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200" b="1" kern="2200" spc="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“两个务必”</a:t>
            </a:r>
            <a:endParaRPr sz="3200" b="1" kern="2200" spc="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5422920"/>
      </p:ext>
    </p:extLst>
  </p:cSld>
  <p:clrMapOvr>
    <a:masterClrMapping/>
  </p:clrMapOvr>
  <p:transition spd="slow" advTm="1000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565785" y="741045"/>
            <a:ext cx="11060430" cy="0"/>
          </a:xfrm>
          <a:prstGeom prst="line">
            <a:avLst/>
          </a:prstGeom>
          <a:ln>
            <a:solidFill>
              <a:srgbClr val="E653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 descr="b52b2eb78c6f00b81d28026433c7e78b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24160" y="5080"/>
            <a:ext cx="1285875" cy="894715"/>
          </a:xfrm>
          <a:prstGeom prst="rect">
            <a:avLst/>
          </a:prstGeom>
        </p:spPr>
      </p:pic>
      <p:pic>
        <p:nvPicPr>
          <p:cNvPr id="6" name="图片 5" descr="aca5f4ca3fb0bc29e7b589b6bb7cccf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1300" y="67310"/>
            <a:ext cx="1162050" cy="814070"/>
          </a:xfrm>
          <a:prstGeom prst="rect">
            <a:avLst/>
          </a:prstGeom>
        </p:spPr>
      </p:pic>
      <p:sp>
        <p:nvSpPr>
          <p:cNvPr id="11" name="PA_文本框 3"/>
          <p:cNvSpPr txBox="1"/>
          <p:nvPr>
            <p:custDataLst>
              <p:tags r:id="rId1"/>
            </p:custDataLst>
          </p:nvPr>
        </p:nvSpPr>
        <p:spPr>
          <a:xfrm>
            <a:off x="1287145" y="190500"/>
            <a:ext cx="3364865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200" b="1" kern="2200" spc="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“赶考”精神</a:t>
            </a:r>
            <a:endParaRPr sz="3200" b="1" kern="2200" spc="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01AB75C-71B4-44F5-A15A-C0E1A55381B0}"/>
              </a:ext>
            </a:extLst>
          </p:cNvPr>
          <p:cNvSpPr/>
          <p:nvPr/>
        </p:nvSpPr>
        <p:spPr>
          <a:xfrm>
            <a:off x="1087975" y="1163596"/>
            <a:ext cx="10016049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“岁月不居，时节如流” ，一晃已是</a:t>
            </a:r>
            <a:r>
              <a:rPr lang="en-US" altLang="zh-CN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70</a:t>
            </a:r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载， “赶考”精神具有永恒的时代价值。习总书记指出，</a:t>
            </a:r>
            <a:r>
              <a:rPr lang="zh-CN" altLang="en-US" sz="28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新时代弘扬“赶考”精神就是要检验“两个务必”的作风硬不硬、就是要不断检验我们党的初心筑得牢不牢，延续得好不好</a:t>
            </a:r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en-US" altLang="zh-CN" sz="2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indent="457200"/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“中国共产党人的初心和使命，就是为中国人民谋幸福，为中华民族谋复兴。” 每一名党员必须时刻牢记入党时的誓言，坚定不忘初心，牢记使命，接续奋斗的理想信念；</a:t>
            </a:r>
            <a:r>
              <a:rPr lang="zh-CN" altLang="en-US" sz="28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弘扬“赶考”精神，新时代中国共产党人要牢记“两个务必”并坚决执行</a:t>
            </a:r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，用过硬的作风，顽强的意志，敢于斗争、敢于担当，积极应对各类挑战。</a:t>
            </a:r>
            <a:endParaRPr lang="en-US" altLang="zh-CN" sz="2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indent="457200"/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时代是出卷人，我们是答卷人，人民是阅卷人。</a:t>
            </a:r>
            <a:r>
              <a:rPr lang="zh-CN" altLang="en-US" sz="28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不忘初心的中国共产党人“赶考”永远在路上，祝各位都能考出好成绩！</a:t>
            </a:r>
          </a:p>
        </p:txBody>
      </p:sp>
    </p:spTree>
  </p:cSld>
  <p:clrMapOvr>
    <a:masterClrMapping/>
  </p:clrMapOvr>
  <p:transition spd="slow" advTm="1000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71332" y="3913650"/>
            <a:ext cx="4809330" cy="1200329"/>
          </a:xfrm>
          <a:prstGeom prst="rect">
            <a:avLst/>
          </a:prstGeom>
          <a:noFill/>
        </p:spPr>
        <p:txBody>
          <a:bodyPr vert="horz" wrap="none" rtlCol="0" anchor="ctr">
            <a:spAutoFit/>
          </a:bodyPr>
          <a:lstStyle/>
          <a:p>
            <a:pPr algn="ctr"/>
            <a:r>
              <a:rPr lang="zh-CN" altLang="en-US" sz="7200" b="1" dirty="0">
                <a:solidFill>
                  <a:srgbClr val="E65307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难忘的岁月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F93E7EA-83DC-4DFE-9C2B-911A3A154F5A}"/>
              </a:ext>
            </a:extLst>
          </p:cNvPr>
          <p:cNvGrpSpPr/>
          <p:nvPr/>
        </p:nvGrpSpPr>
        <p:grpSpPr>
          <a:xfrm>
            <a:off x="4846664" y="1575263"/>
            <a:ext cx="2498671" cy="2136057"/>
            <a:chOff x="5023039" y="1331543"/>
            <a:chExt cx="2498671" cy="2136057"/>
          </a:xfrm>
        </p:grpSpPr>
        <p:grpSp>
          <p:nvGrpSpPr>
            <p:cNvPr id="25" name="组合 24"/>
            <p:cNvGrpSpPr/>
            <p:nvPr/>
          </p:nvGrpSpPr>
          <p:grpSpPr>
            <a:xfrm>
              <a:off x="5023039" y="1948400"/>
              <a:ext cx="2498671" cy="1449054"/>
              <a:chOff x="2757769" y="2740515"/>
              <a:chExt cx="2498671" cy="1449054"/>
            </a:xfrm>
          </p:grpSpPr>
          <p:sp>
            <p:nvSpPr>
              <p:cNvPr id="26" name="TextBox 59"/>
              <p:cNvSpPr txBox="1">
                <a:spLocks noChangeArrowheads="1"/>
              </p:cNvSpPr>
              <p:nvPr/>
            </p:nvSpPr>
            <p:spPr bwMode="auto">
              <a:xfrm flipH="1">
                <a:off x="2757769" y="2740515"/>
                <a:ext cx="2249957" cy="8309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685800">
                  <a:defRPr/>
                </a:pPr>
                <a:r>
                  <a:rPr lang="zh-CN" altLang="en-US" sz="4800" b="1" kern="0" dirty="0">
                    <a:solidFill>
                      <a:srgbClr val="E65307"/>
                    </a:solidFill>
                    <a:latin typeface="Impact" panose="020B0806030902050204" pitchFamily="34" charset="0"/>
                    <a:ea typeface="微软雅黑" panose="020B0503020204020204" charset="-122"/>
                  </a:rPr>
                  <a:t>番外篇</a:t>
                </a:r>
                <a:endParaRPr lang="en-US" altLang="zh-CN" sz="4800" b="1" kern="0" dirty="0">
                  <a:solidFill>
                    <a:srgbClr val="E65307"/>
                  </a:solidFill>
                  <a:latin typeface="Impact" panose="020B080603090205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2787950" y="3646240"/>
                <a:ext cx="2468490" cy="3276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9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2757770" y="3801706"/>
                <a:ext cx="2498670" cy="387863"/>
              </a:xfrm>
              <a:prstGeom prst="rect">
                <a:avLst/>
              </a:prstGeom>
              <a:solidFill>
                <a:srgbClr val="E6530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任意多边形 38"/>
            <p:cNvSpPr/>
            <p:nvPr/>
          </p:nvSpPr>
          <p:spPr>
            <a:xfrm>
              <a:off x="5318387" y="1331543"/>
              <a:ext cx="1954610" cy="1113172"/>
            </a:xfrm>
            <a:custGeom>
              <a:avLst/>
              <a:gdLst>
                <a:gd name="connsiteX0" fmla="*/ 0 w 1845118"/>
                <a:gd name="connsiteY0" fmla="*/ 0 h 1113172"/>
                <a:gd name="connsiteX1" fmla="*/ 1845118 w 1845118"/>
                <a:gd name="connsiteY1" fmla="*/ 0 h 1113172"/>
                <a:gd name="connsiteX2" fmla="*/ 1845118 w 1845118"/>
                <a:gd name="connsiteY2" fmla="*/ 1113172 h 1113172"/>
                <a:gd name="connsiteX3" fmla="*/ 1054278 w 1845118"/>
                <a:gd name="connsiteY3" fmla="*/ 1113172 h 1113172"/>
                <a:gd name="connsiteX4" fmla="*/ 1054278 w 1845118"/>
                <a:gd name="connsiteY4" fmla="*/ 539460 h 1113172"/>
                <a:gd name="connsiteX5" fmla="*/ 0 w 1845118"/>
                <a:gd name="connsiteY5" fmla="*/ 539460 h 1113172"/>
                <a:gd name="connsiteX0-1" fmla="*/ 1054278 w 1845118"/>
                <a:gd name="connsiteY0-2" fmla="*/ 539460 h 1113172"/>
                <a:gd name="connsiteX1-3" fmla="*/ 0 w 1845118"/>
                <a:gd name="connsiteY1-4" fmla="*/ 539460 h 1113172"/>
                <a:gd name="connsiteX2-5" fmla="*/ 0 w 1845118"/>
                <a:gd name="connsiteY2-6" fmla="*/ 0 h 1113172"/>
                <a:gd name="connsiteX3-7" fmla="*/ 1845118 w 1845118"/>
                <a:gd name="connsiteY3-8" fmla="*/ 0 h 1113172"/>
                <a:gd name="connsiteX4-9" fmla="*/ 1845118 w 1845118"/>
                <a:gd name="connsiteY4-10" fmla="*/ 1113172 h 1113172"/>
                <a:gd name="connsiteX5-11" fmla="*/ 1054278 w 1845118"/>
                <a:gd name="connsiteY5-12" fmla="*/ 1113172 h 1113172"/>
                <a:gd name="connsiteX6" fmla="*/ 1145718 w 1845118"/>
                <a:gd name="connsiteY6" fmla="*/ 630900 h 1113172"/>
                <a:gd name="connsiteX0-13" fmla="*/ 1054278 w 1845118"/>
                <a:gd name="connsiteY0-14" fmla="*/ 539460 h 1113172"/>
                <a:gd name="connsiteX1-15" fmla="*/ 0 w 1845118"/>
                <a:gd name="connsiteY1-16" fmla="*/ 539460 h 1113172"/>
                <a:gd name="connsiteX2-17" fmla="*/ 0 w 1845118"/>
                <a:gd name="connsiteY2-18" fmla="*/ 0 h 1113172"/>
                <a:gd name="connsiteX3-19" fmla="*/ 1845118 w 1845118"/>
                <a:gd name="connsiteY3-20" fmla="*/ 0 h 1113172"/>
                <a:gd name="connsiteX4-21" fmla="*/ 1845118 w 1845118"/>
                <a:gd name="connsiteY4-22" fmla="*/ 1113172 h 1113172"/>
                <a:gd name="connsiteX5-23" fmla="*/ 1054278 w 1845118"/>
                <a:gd name="connsiteY5-24" fmla="*/ 1113172 h 1113172"/>
                <a:gd name="connsiteX0-25" fmla="*/ 0 w 1845118"/>
                <a:gd name="connsiteY0-26" fmla="*/ 539460 h 1113172"/>
                <a:gd name="connsiteX1-27" fmla="*/ 0 w 1845118"/>
                <a:gd name="connsiteY1-28" fmla="*/ 0 h 1113172"/>
                <a:gd name="connsiteX2-29" fmla="*/ 1845118 w 1845118"/>
                <a:gd name="connsiteY2-30" fmla="*/ 0 h 1113172"/>
                <a:gd name="connsiteX3-31" fmla="*/ 1845118 w 1845118"/>
                <a:gd name="connsiteY3-32" fmla="*/ 1113172 h 1113172"/>
                <a:gd name="connsiteX4-33" fmla="*/ 1054278 w 1845118"/>
                <a:gd name="connsiteY4-34" fmla="*/ 1113172 h 1113172"/>
                <a:gd name="connsiteX0-35" fmla="*/ 0 w 1845118"/>
                <a:gd name="connsiteY0-36" fmla="*/ 539460 h 1113172"/>
                <a:gd name="connsiteX1-37" fmla="*/ 0 w 1845118"/>
                <a:gd name="connsiteY1-38" fmla="*/ 0 h 1113172"/>
                <a:gd name="connsiteX2-39" fmla="*/ 1845118 w 1845118"/>
                <a:gd name="connsiteY2-40" fmla="*/ 0 h 1113172"/>
                <a:gd name="connsiteX3-41" fmla="*/ 1845118 w 1845118"/>
                <a:gd name="connsiteY3-42" fmla="*/ 1113172 h 111317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845118" h="1113172">
                  <a:moveTo>
                    <a:pt x="0" y="539460"/>
                  </a:moveTo>
                  <a:lnTo>
                    <a:pt x="0" y="0"/>
                  </a:lnTo>
                  <a:lnTo>
                    <a:pt x="1845118" y="0"/>
                  </a:lnTo>
                  <a:lnTo>
                    <a:pt x="1845118" y="1113172"/>
                  </a:lnTo>
                </a:path>
              </a:pathLst>
            </a:custGeom>
            <a:noFill/>
            <a:ln w="317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5023040" y="1639722"/>
              <a:ext cx="2498670" cy="1827878"/>
            </a:xfrm>
            <a:custGeom>
              <a:avLst/>
              <a:gdLst>
                <a:gd name="connsiteX0" fmla="*/ 0 w 2362498"/>
                <a:gd name="connsiteY0" fmla="*/ 0 h 1827878"/>
                <a:gd name="connsiteX1" fmla="*/ 618105 w 2362498"/>
                <a:gd name="connsiteY1" fmla="*/ 0 h 1827878"/>
                <a:gd name="connsiteX2" fmla="*/ 618105 w 2362498"/>
                <a:gd name="connsiteY2" fmla="*/ 1612423 h 1827878"/>
                <a:gd name="connsiteX3" fmla="*/ 2362498 w 2362498"/>
                <a:gd name="connsiteY3" fmla="*/ 1612423 h 1827878"/>
                <a:gd name="connsiteX4" fmla="*/ 2362498 w 2362498"/>
                <a:gd name="connsiteY4" fmla="*/ 1827878 h 1827878"/>
                <a:gd name="connsiteX5" fmla="*/ 839514 w 2362498"/>
                <a:gd name="connsiteY5" fmla="*/ 1827878 h 1827878"/>
                <a:gd name="connsiteX6" fmla="*/ 433218 w 2362498"/>
                <a:gd name="connsiteY6" fmla="*/ 1827878 h 1827878"/>
                <a:gd name="connsiteX7" fmla="*/ 433218 w 2362498"/>
                <a:gd name="connsiteY7" fmla="*/ 1826314 h 1827878"/>
                <a:gd name="connsiteX8" fmla="*/ 0 w 2362498"/>
                <a:gd name="connsiteY8" fmla="*/ 1826314 h 1827878"/>
                <a:gd name="connsiteX0-1" fmla="*/ 618105 w 2362498"/>
                <a:gd name="connsiteY0-2" fmla="*/ 1612423 h 1827878"/>
                <a:gd name="connsiteX1-3" fmla="*/ 2362498 w 2362498"/>
                <a:gd name="connsiteY1-4" fmla="*/ 1612423 h 1827878"/>
                <a:gd name="connsiteX2-5" fmla="*/ 2362498 w 2362498"/>
                <a:gd name="connsiteY2-6" fmla="*/ 1827878 h 1827878"/>
                <a:gd name="connsiteX3-7" fmla="*/ 839514 w 2362498"/>
                <a:gd name="connsiteY3-8" fmla="*/ 1827878 h 1827878"/>
                <a:gd name="connsiteX4-9" fmla="*/ 433218 w 2362498"/>
                <a:gd name="connsiteY4-10" fmla="*/ 1827878 h 1827878"/>
                <a:gd name="connsiteX5-11" fmla="*/ 433218 w 2362498"/>
                <a:gd name="connsiteY5-12" fmla="*/ 1826314 h 1827878"/>
                <a:gd name="connsiteX6-13" fmla="*/ 0 w 2362498"/>
                <a:gd name="connsiteY6-14" fmla="*/ 1826314 h 1827878"/>
                <a:gd name="connsiteX7-15" fmla="*/ 0 w 2362498"/>
                <a:gd name="connsiteY7-16" fmla="*/ 0 h 1827878"/>
                <a:gd name="connsiteX8-17" fmla="*/ 618105 w 2362498"/>
                <a:gd name="connsiteY8-18" fmla="*/ 0 h 1827878"/>
                <a:gd name="connsiteX9" fmla="*/ 709545 w 2362498"/>
                <a:gd name="connsiteY9" fmla="*/ 1703863 h 1827878"/>
                <a:gd name="connsiteX0-19" fmla="*/ 618105 w 2362498"/>
                <a:gd name="connsiteY0-20" fmla="*/ 1612423 h 1827878"/>
                <a:gd name="connsiteX1-21" fmla="*/ 2362498 w 2362498"/>
                <a:gd name="connsiteY1-22" fmla="*/ 1612423 h 1827878"/>
                <a:gd name="connsiteX2-23" fmla="*/ 2362498 w 2362498"/>
                <a:gd name="connsiteY2-24" fmla="*/ 1827878 h 1827878"/>
                <a:gd name="connsiteX3-25" fmla="*/ 839514 w 2362498"/>
                <a:gd name="connsiteY3-26" fmla="*/ 1827878 h 1827878"/>
                <a:gd name="connsiteX4-27" fmla="*/ 433218 w 2362498"/>
                <a:gd name="connsiteY4-28" fmla="*/ 1827878 h 1827878"/>
                <a:gd name="connsiteX5-29" fmla="*/ 433218 w 2362498"/>
                <a:gd name="connsiteY5-30" fmla="*/ 1826314 h 1827878"/>
                <a:gd name="connsiteX6-31" fmla="*/ 0 w 2362498"/>
                <a:gd name="connsiteY6-32" fmla="*/ 1826314 h 1827878"/>
                <a:gd name="connsiteX7-33" fmla="*/ 0 w 2362498"/>
                <a:gd name="connsiteY7-34" fmla="*/ 0 h 1827878"/>
                <a:gd name="connsiteX8-35" fmla="*/ 618105 w 2362498"/>
                <a:gd name="connsiteY8-36" fmla="*/ 0 h 1827878"/>
                <a:gd name="connsiteX0-37" fmla="*/ 2362498 w 2362498"/>
                <a:gd name="connsiteY0-38" fmla="*/ 1612423 h 1827878"/>
                <a:gd name="connsiteX1-39" fmla="*/ 2362498 w 2362498"/>
                <a:gd name="connsiteY1-40" fmla="*/ 1827878 h 1827878"/>
                <a:gd name="connsiteX2-41" fmla="*/ 839514 w 2362498"/>
                <a:gd name="connsiteY2-42" fmla="*/ 1827878 h 1827878"/>
                <a:gd name="connsiteX3-43" fmla="*/ 433218 w 2362498"/>
                <a:gd name="connsiteY3-44" fmla="*/ 1827878 h 1827878"/>
                <a:gd name="connsiteX4-45" fmla="*/ 433218 w 2362498"/>
                <a:gd name="connsiteY4-46" fmla="*/ 1826314 h 1827878"/>
                <a:gd name="connsiteX5-47" fmla="*/ 0 w 2362498"/>
                <a:gd name="connsiteY5-48" fmla="*/ 1826314 h 1827878"/>
                <a:gd name="connsiteX6-49" fmla="*/ 0 w 2362498"/>
                <a:gd name="connsiteY6-50" fmla="*/ 0 h 1827878"/>
                <a:gd name="connsiteX7-51" fmla="*/ 618105 w 2362498"/>
                <a:gd name="connsiteY7-52" fmla="*/ 0 h 182787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2362498" h="1827878">
                  <a:moveTo>
                    <a:pt x="2362498" y="1612423"/>
                  </a:moveTo>
                  <a:lnTo>
                    <a:pt x="2362498" y="1827878"/>
                  </a:lnTo>
                  <a:lnTo>
                    <a:pt x="839514" y="1827878"/>
                  </a:lnTo>
                  <a:lnTo>
                    <a:pt x="433218" y="1827878"/>
                  </a:lnTo>
                  <a:lnTo>
                    <a:pt x="433218" y="1826314"/>
                  </a:lnTo>
                  <a:lnTo>
                    <a:pt x="0" y="1826314"/>
                  </a:lnTo>
                  <a:lnTo>
                    <a:pt x="0" y="0"/>
                  </a:lnTo>
                  <a:lnTo>
                    <a:pt x="618105" y="0"/>
                  </a:lnTo>
                </a:path>
              </a:pathLst>
            </a:custGeom>
            <a:noFill/>
            <a:ln w="317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1" name="矩形 40"/>
          <p:cNvSpPr/>
          <p:nvPr/>
        </p:nvSpPr>
        <p:spPr>
          <a:xfrm>
            <a:off x="-21590" y="6640195"/>
            <a:ext cx="12195175" cy="240665"/>
          </a:xfrm>
          <a:prstGeom prst="rect">
            <a:avLst/>
          </a:prstGeom>
          <a:solidFill>
            <a:srgbClr val="E653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Tm="1000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B7D243AC-D8EF-4069-8D27-2041DCE31F4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25" b="-249"/>
          <a:stretch/>
        </p:blipFill>
        <p:spPr>
          <a:xfrm>
            <a:off x="6763351" y="2794192"/>
            <a:ext cx="2317890" cy="28834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8204ECA2-9186-4CE6-86C7-06372F9847F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7046" y="4368872"/>
            <a:ext cx="3207855" cy="2315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4" name="直接连接符 3"/>
          <p:cNvCxnSpPr/>
          <p:nvPr/>
        </p:nvCxnSpPr>
        <p:spPr>
          <a:xfrm>
            <a:off x="565785" y="741045"/>
            <a:ext cx="11060430" cy="0"/>
          </a:xfrm>
          <a:prstGeom prst="line">
            <a:avLst/>
          </a:prstGeom>
          <a:ln>
            <a:solidFill>
              <a:srgbClr val="E653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 descr="b52b2eb78c6f00b81d28026433c7e78b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24160" y="5080"/>
            <a:ext cx="1285875" cy="894715"/>
          </a:xfrm>
          <a:prstGeom prst="rect">
            <a:avLst/>
          </a:prstGeom>
        </p:spPr>
      </p:pic>
      <p:pic>
        <p:nvPicPr>
          <p:cNvPr id="6" name="图片 5" descr="aca5f4ca3fb0bc29e7b589b6bb7cccf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41300" y="67310"/>
            <a:ext cx="1162050" cy="814070"/>
          </a:xfrm>
          <a:prstGeom prst="rect">
            <a:avLst/>
          </a:prstGeom>
        </p:spPr>
      </p:pic>
      <p:sp>
        <p:nvSpPr>
          <p:cNvPr id="7" name="PA_文本框 3">
            <a:extLst>
              <a:ext uri="{FF2B5EF4-FFF2-40B4-BE49-F238E27FC236}">
                <a16:creationId xmlns:a16="http://schemas.microsoft.com/office/drawing/2014/main" id="{4ACDC3A8-11E1-49D9-A5A6-BE4684B7BDF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403350" y="162560"/>
            <a:ext cx="3364865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200" b="1" kern="2200" spc="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番外篇</a:t>
            </a:r>
            <a:endParaRPr sz="3200" b="1" kern="2200" spc="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1E8E717-7D18-45A5-8789-5645255CCA5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43" b="5286"/>
          <a:stretch/>
        </p:blipFill>
        <p:spPr>
          <a:xfrm rot="5400000">
            <a:off x="-348973" y="1775830"/>
            <a:ext cx="4529767" cy="36171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1E8AABC8-261B-433F-9D47-6BA48C43E45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4462" y="1863960"/>
            <a:ext cx="2832525" cy="21243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338DC434-FA89-4F12-AF13-752309401A8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7661" y="1839696"/>
            <a:ext cx="2832525" cy="21243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BCDA7B81-7950-4179-AB13-5C018E7360D4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61" r="50331"/>
          <a:stretch/>
        </p:blipFill>
        <p:spPr>
          <a:xfrm rot="5400000">
            <a:off x="4198668" y="4021459"/>
            <a:ext cx="2124396" cy="30102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ED0BD999-2C4F-4322-8E0E-998930E99CD4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82" t="1" b="11700"/>
          <a:stretch/>
        </p:blipFill>
        <p:spPr>
          <a:xfrm rot="5400000">
            <a:off x="6871213" y="368137"/>
            <a:ext cx="2019584" cy="28325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7021270"/>
      </p:ext>
    </p:extLst>
  </p:cSld>
  <p:clrMapOvr>
    <a:masterClrMapping/>
  </p:clrMapOvr>
  <p:transition spd="slow" advTm="1000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00" y="18415"/>
            <a:ext cx="10058400" cy="2924175"/>
          </a:xfrm>
          <a:prstGeom prst="rect">
            <a:avLst/>
          </a:prstGeom>
        </p:spPr>
      </p:pic>
      <p:pic>
        <p:nvPicPr>
          <p:cNvPr id="4" name="图片 3" descr="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77380" y="-9525"/>
            <a:ext cx="5215890" cy="2268220"/>
          </a:xfrm>
          <a:prstGeom prst="rect">
            <a:avLst/>
          </a:prstGeom>
        </p:spPr>
      </p:pic>
      <p:pic>
        <p:nvPicPr>
          <p:cNvPr id="6" name="图片 5" descr="199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84065" y="846455"/>
            <a:ext cx="2634615" cy="2548255"/>
          </a:xfrm>
          <a:prstGeom prst="rect">
            <a:avLst/>
          </a:prstGeom>
        </p:spPr>
      </p:pic>
      <p:sp>
        <p:nvSpPr>
          <p:cNvPr id="8" name="PA_文本框 3"/>
          <p:cNvSpPr txBox="1"/>
          <p:nvPr>
            <p:custDataLst>
              <p:tags r:id="rId1"/>
            </p:custDataLst>
          </p:nvPr>
        </p:nvSpPr>
        <p:spPr>
          <a:xfrm>
            <a:off x="4049355" y="2837468"/>
            <a:ext cx="4979114" cy="11079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sz="6600" b="1" kern="2200" spc="600" dirty="0" err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E6530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感谢聆听</a:t>
            </a:r>
            <a:r>
              <a:rPr sz="6600" b="1" kern="2200" spc="60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E6530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！</a:t>
            </a:r>
          </a:p>
        </p:txBody>
      </p:sp>
    </p:spTree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565785" y="741045"/>
            <a:ext cx="11060430" cy="0"/>
          </a:xfrm>
          <a:prstGeom prst="line">
            <a:avLst/>
          </a:prstGeom>
          <a:ln>
            <a:solidFill>
              <a:srgbClr val="E653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 descr="b52b2eb78c6f00b81d28026433c7e78b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24160" y="5080"/>
            <a:ext cx="1285875" cy="894715"/>
          </a:xfrm>
          <a:prstGeom prst="rect">
            <a:avLst/>
          </a:prstGeom>
        </p:spPr>
      </p:pic>
      <p:pic>
        <p:nvPicPr>
          <p:cNvPr id="6" name="图片 5" descr="aca5f4ca3fb0bc29e7b589b6bb7cccf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1300" y="67310"/>
            <a:ext cx="1162050" cy="814070"/>
          </a:xfrm>
          <a:prstGeom prst="rect">
            <a:avLst/>
          </a:prstGeom>
        </p:spPr>
      </p:pic>
      <p:sp>
        <p:nvSpPr>
          <p:cNvPr id="11" name="PA_文本框 3"/>
          <p:cNvSpPr txBox="1"/>
          <p:nvPr>
            <p:custDataLst>
              <p:tags r:id="rId1"/>
            </p:custDataLst>
          </p:nvPr>
        </p:nvSpPr>
        <p:spPr>
          <a:xfrm>
            <a:off x="1287145" y="190500"/>
            <a:ext cx="3881203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200" b="1" kern="2200" spc="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“赶考”的由来</a:t>
            </a:r>
            <a:endParaRPr sz="3200" b="1" kern="2200" spc="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EF7F16B-FF42-490B-9C0A-8167F3492F8A}"/>
              </a:ext>
            </a:extLst>
          </p:cNvPr>
          <p:cNvSpPr/>
          <p:nvPr/>
        </p:nvSpPr>
        <p:spPr>
          <a:xfrm>
            <a:off x="1711062" y="2154845"/>
            <a:ext cx="9356035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党的七届二中全会后，</a:t>
            </a:r>
            <a:r>
              <a:rPr lang="en-US" altLang="zh-CN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1949</a:t>
            </a:r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年</a:t>
            </a:r>
            <a:r>
              <a:rPr lang="en-US" altLang="zh-CN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月</a:t>
            </a:r>
            <a:r>
              <a:rPr lang="en-US" altLang="zh-CN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23</a:t>
            </a:r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日上午，毛泽东率领中共中央机关离开中国革命的最后一个农村指挥所</a:t>
            </a:r>
            <a:r>
              <a:rPr lang="en-US" altLang="zh-CN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—</a:t>
            </a:r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西柏坡，向北平进发。临行前，毛泽东对周恩来说，</a:t>
            </a:r>
            <a:r>
              <a:rPr lang="zh-CN" altLang="en-US" sz="28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今天是进京的日子，进京“赶考”去</a:t>
            </a:r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。周恩来说，我们应当都能考试及格，不要退回来。毛泽东说，退回来就失败了。我们决不当李自成，我们都希望考个好成绩。</a:t>
            </a:r>
            <a:endParaRPr lang="en-US" altLang="zh-CN" sz="2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r"/>
            <a:r>
              <a:rPr lang="en-US" altLang="zh-CN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—《</a:t>
            </a:r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中国共产党的九十年</a:t>
            </a:r>
            <a:r>
              <a:rPr lang="en-US" altLang="zh-CN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endParaRPr lang="zh-CN" altLang="en-US" sz="2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7207220"/>
      </p:ext>
    </p:extLst>
  </p:cSld>
  <p:clrMapOvr>
    <a:masterClrMapping/>
  </p:clrMapOvr>
  <p:transition spd="slow" advTm="1000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3705" y="6414868"/>
            <a:ext cx="12202363" cy="435195"/>
          </a:xfrm>
          <a:custGeom>
            <a:avLst/>
            <a:gdLst>
              <a:gd name="connsiteX0" fmla="*/ 6442848 w 12885696"/>
              <a:gd name="connsiteY0" fmla="*/ 0 h 677930"/>
              <a:gd name="connsiteX1" fmla="*/ 12818477 w 12885696"/>
              <a:gd name="connsiteY1" fmla="*/ 656546 h 677930"/>
              <a:gd name="connsiteX2" fmla="*/ 12885696 w 12885696"/>
              <a:gd name="connsiteY2" fmla="*/ 677930 h 677930"/>
              <a:gd name="connsiteX3" fmla="*/ 0 w 12885696"/>
              <a:gd name="connsiteY3" fmla="*/ 677930 h 677930"/>
              <a:gd name="connsiteX4" fmla="*/ 67219 w 12885696"/>
              <a:gd name="connsiteY4" fmla="*/ 656546 h 677930"/>
              <a:gd name="connsiteX5" fmla="*/ 6442848 w 12885696"/>
              <a:gd name="connsiteY5" fmla="*/ 0 h 677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885696" h="677930">
                <a:moveTo>
                  <a:pt x="6442848" y="0"/>
                </a:moveTo>
                <a:cubicBezTo>
                  <a:pt x="9144779" y="0"/>
                  <a:pt x="11510983" y="262931"/>
                  <a:pt x="12818477" y="656546"/>
                </a:cubicBezTo>
                <a:lnTo>
                  <a:pt x="12885696" y="677930"/>
                </a:lnTo>
                <a:lnTo>
                  <a:pt x="0" y="677930"/>
                </a:lnTo>
                <a:lnTo>
                  <a:pt x="67219" y="656546"/>
                </a:lnTo>
                <a:cubicBezTo>
                  <a:pt x="1374713" y="262931"/>
                  <a:pt x="3740917" y="0"/>
                  <a:pt x="6442848" y="0"/>
                </a:cubicBezTo>
                <a:close/>
              </a:path>
            </a:pathLst>
          </a:custGeom>
          <a:solidFill>
            <a:srgbClr val="E65307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8034B87-79FC-40E5-886A-A35800284A91}"/>
              </a:ext>
            </a:extLst>
          </p:cNvPr>
          <p:cNvGrpSpPr/>
          <p:nvPr/>
        </p:nvGrpSpPr>
        <p:grpSpPr>
          <a:xfrm>
            <a:off x="1303334" y="1495276"/>
            <a:ext cx="8608812" cy="3795672"/>
            <a:chOff x="1303334" y="1495276"/>
            <a:chExt cx="8608812" cy="3795672"/>
          </a:xfrm>
        </p:grpSpPr>
        <p:sp>
          <p:nvSpPr>
            <p:cNvPr id="14" name="矩形 13"/>
            <p:cNvSpPr/>
            <p:nvPr/>
          </p:nvSpPr>
          <p:spPr>
            <a:xfrm>
              <a:off x="5803215" y="1495276"/>
              <a:ext cx="3712007" cy="539353"/>
            </a:xfrm>
            <a:prstGeom prst="rect">
              <a:avLst/>
            </a:prstGeom>
            <a:solidFill>
              <a:srgbClr val="F6F6F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64"/>
            <p:cNvSpPr txBox="1"/>
            <p:nvPr/>
          </p:nvSpPr>
          <p:spPr>
            <a:xfrm>
              <a:off x="5936375" y="1520868"/>
              <a:ext cx="35788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fontAlgn="ctr"/>
              <a:r>
                <a:rPr lang="en-US" altLang="zh-CN" dirty="0">
                  <a:solidFill>
                    <a:srgbClr val="E65307"/>
                  </a:solidFill>
                  <a:latin typeface="微软雅黑" panose="020B0503020204020204" charset="-122"/>
                  <a:ea typeface="微软雅黑" panose="020B0503020204020204" charset="-122"/>
                </a:rPr>
                <a:t>PART 01       </a:t>
              </a:r>
              <a:r>
                <a:rPr lang="zh-CN" altLang="en-US" sz="2400" b="1" dirty="0">
                  <a:solidFill>
                    <a:srgbClr val="E65307"/>
                  </a:solidFill>
                  <a:latin typeface="微软雅黑" panose="020B0503020204020204" charset="-122"/>
                  <a:ea typeface="微软雅黑" panose="020B0503020204020204" charset="-122"/>
                </a:rPr>
                <a:t>光荣的平山</a:t>
              </a:r>
            </a:p>
          </p:txBody>
        </p:sp>
        <p:sp>
          <p:nvSpPr>
            <p:cNvPr id="18" name="TextBox 59"/>
            <p:cNvSpPr txBox="1">
              <a:spLocks noChangeArrowheads="1"/>
            </p:cNvSpPr>
            <p:nvPr/>
          </p:nvSpPr>
          <p:spPr bwMode="auto">
            <a:xfrm flipH="1">
              <a:off x="1303334" y="2503542"/>
              <a:ext cx="3187903" cy="144655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defTabSz="685800">
                <a:defRPr/>
              </a:pPr>
              <a:r>
                <a:rPr lang="zh-CN" altLang="en-US" sz="6000" b="1" kern="0" dirty="0">
                  <a:solidFill>
                    <a:srgbClr val="E65307"/>
                  </a:solidFill>
                  <a:latin typeface="微软雅黑" panose="020B0503020204020204" charset="-122"/>
                  <a:ea typeface="微软雅黑" panose="020B0503020204020204" charset="-122"/>
                </a:rPr>
                <a:t>目录</a:t>
              </a:r>
            </a:p>
            <a:p>
              <a:pPr algn="r" defTabSz="685800">
                <a:defRPr/>
              </a:pPr>
              <a:r>
                <a:rPr lang="en-US" altLang="ko-KR" sz="2800" b="1" kern="0" dirty="0">
                  <a:solidFill>
                    <a:srgbClr val="E65307"/>
                  </a:solidFill>
                  <a:latin typeface="微软雅黑" panose="020B0503020204020204" charset="-122"/>
                  <a:ea typeface="微软雅黑" panose="020B0503020204020204" charset="-122"/>
                </a:rPr>
                <a:t>CONTENTS</a:t>
              </a:r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2736733" y="2465164"/>
              <a:ext cx="1845118" cy="534043"/>
            </a:xfrm>
            <a:custGeom>
              <a:avLst/>
              <a:gdLst>
                <a:gd name="connsiteX0" fmla="*/ 0 w 1682088"/>
                <a:gd name="connsiteY0" fmla="*/ 0 h 519125"/>
                <a:gd name="connsiteX1" fmla="*/ 1682088 w 1682088"/>
                <a:gd name="connsiteY1" fmla="*/ 0 h 519125"/>
                <a:gd name="connsiteX2" fmla="*/ 1682088 w 1682088"/>
                <a:gd name="connsiteY2" fmla="*/ 519125 h 519125"/>
                <a:gd name="connsiteX3" fmla="*/ 0 w 1682088"/>
                <a:gd name="connsiteY3" fmla="*/ 519125 h 519125"/>
                <a:gd name="connsiteX4" fmla="*/ 0 w 1682088"/>
                <a:gd name="connsiteY4" fmla="*/ 0 h 519125"/>
                <a:gd name="connsiteX0-1" fmla="*/ 0 w 1682088"/>
                <a:gd name="connsiteY0-2" fmla="*/ 519125 h 610565"/>
                <a:gd name="connsiteX1-3" fmla="*/ 0 w 1682088"/>
                <a:gd name="connsiteY1-4" fmla="*/ 0 h 610565"/>
                <a:gd name="connsiteX2-5" fmla="*/ 1682088 w 1682088"/>
                <a:gd name="connsiteY2-6" fmla="*/ 0 h 610565"/>
                <a:gd name="connsiteX3-7" fmla="*/ 1682088 w 1682088"/>
                <a:gd name="connsiteY3-8" fmla="*/ 519125 h 610565"/>
                <a:gd name="connsiteX4-9" fmla="*/ 91440 w 1682088"/>
                <a:gd name="connsiteY4-10" fmla="*/ 610565 h 610565"/>
                <a:gd name="connsiteX0-11" fmla="*/ 0 w 1682088"/>
                <a:gd name="connsiteY0-12" fmla="*/ 519125 h 519125"/>
                <a:gd name="connsiteX1-13" fmla="*/ 0 w 1682088"/>
                <a:gd name="connsiteY1-14" fmla="*/ 0 h 519125"/>
                <a:gd name="connsiteX2-15" fmla="*/ 1682088 w 1682088"/>
                <a:gd name="connsiteY2-16" fmla="*/ 0 h 519125"/>
                <a:gd name="connsiteX3-17" fmla="*/ 1682088 w 1682088"/>
                <a:gd name="connsiteY3-18" fmla="*/ 519125 h 5191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682088" h="519125">
                  <a:moveTo>
                    <a:pt x="0" y="519125"/>
                  </a:moveTo>
                  <a:lnTo>
                    <a:pt x="0" y="0"/>
                  </a:lnTo>
                  <a:lnTo>
                    <a:pt x="1682088" y="0"/>
                  </a:lnTo>
                  <a:lnTo>
                    <a:pt x="1682088" y="519125"/>
                  </a:lnTo>
                </a:path>
              </a:pathLst>
            </a:custGeom>
            <a:noFill/>
            <a:ln w="317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2046537" y="2795570"/>
              <a:ext cx="2301816" cy="1478645"/>
            </a:xfrm>
            <a:custGeom>
              <a:avLst/>
              <a:gdLst>
                <a:gd name="connsiteX0" fmla="*/ 0 w 2463662"/>
                <a:gd name="connsiteY0" fmla="*/ 0 h 1478645"/>
                <a:gd name="connsiteX1" fmla="*/ 877819 w 2463662"/>
                <a:gd name="connsiteY1" fmla="*/ 0 h 1478645"/>
                <a:gd name="connsiteX2" fmla="*/ 877819 w 2463662"/>
                <a:gd name="connsiteY2" fmla="*/ 1105159 h 1478645"/>
                <a:gd name="connsiteX3" fmla="*/ 2463662 w 2463662"/>
                <a:gd name="connsiteY3" fmla="*/ 1105159 h 1478645"/>
                <a:gd name="connsiteX4" fmla="*/ 2463662 w 2463662"/>
                <a:gd name="connsiteY4" fmla="*/ 1478645 h 1478645"/>
                <a:gd name="connsiteX5" fmla="*/ 0 w 2463662"/>
                <a:gd name="connsiteY5" fmla="*/ 1478645 h 1478645"/>
                <a:gd name="connsiteX6" fmla="*/ 0 w 2463662"/>
                <a:gd name="connsiteY6" fmla="*/ 0 h 1478645"/>
                <a:gd name="connsiteX0-1" fmla="*/ 877819 w 2463662"/>
                <a:gd name="connsiteY0-2" fmla="*/ 1105159 h 1478645"/>
                <a:gd name="connsiteX1-3" fmla="*/ 2463662 w 2463662"/>
                <a:gd name="connsiteY1-4" fmla="*/ 1105159 h 1478645"/>
                <a:gd name="connsiteX2-5" fmla="*/ 2463662 w 2463662"/>
                <a:gd name="connsiteY2-6" fmla="*/ 1478645 h 1478645"/>
                <a:gd name="connsiteX3-7" fmla="*/ 0 w 2463662"/>
                <a:gd name="connsiteY3-8" fmla="*/ 1478645 h 1478645"/>
                <a:gd name="connsiteX4-9" fmla="*/ 0 w 2463662"/>
                <a:gd name="connsiteY4-10" fmla="*/ 0 h 1478645"/>
                <a:gd name="connsiteX5-11" fmla="*/ 877819 w 2463662"/>
                <a:gd name="connsiteY5-12" fmla="*/ 0 h 1478645"/>
                <a:gd name="connsiteX6-13" fmla="*/ 969259 w 2463662"/>
                <a:gd name="connsiteY6-14" fmla="*/ 1196599 h 1478645"/>
                <a:gd name="connsiteX0-15" fmla="*/ 877819 w 2463662"/>
                <a:gd name="connsiteY0-16" fmla="*/ 1105159 h 1478645"/>
                <a:gd name="connsiteX1-17" fmla="*/ 2463662 w 2463662"/>
                <a:gd name="connsiteY1-18" fmla="*/ 1105159 h 1478645"/>
                <a:gd name="connsiteX2-19" fmla="*/ 2463662 w 2463662"/>
                <a:gd name="connsiteY2-20" fmla="*/ 1478645 h 1478645"/>
                <a:gd name="connsiteX3-21" fmla="*/ 0 w 2463662"/>
                <a:gd name="connsiteY3-22" fmla="*/ 1478645 h 1478645"/>
                <a:gd name="connsiteX4-23" fmla="*/ 0 w 2463662"/>
                <a:gd name="connsiteY4-24" fmla="*/ 0 h 1478645"/>
                <a:gd name="connsiteX5-25" fmla="*/ 877819 w 2463662"/>
                <a:gd name="connsiteY5-26" fmla="*/ 0 h 1478645"/>
                <a:gd name="connsiteX0-27" fmla="*/ 2463662 w 2463662"/>
                <a:gd name="connsiteY0-28" fmla="*/ 1105159 h 1478645"/>
                <a:gd name="connsiteX1-29" fmla="*/ 2463662 w 2463662"/>
                <a:gd name="connsiteY1-30" fmla="*/ 1478645 h 1478645"/>
                <a:gd name="connsiteX2-31" fmla="*/ 0 w 2463662"/>
                <a:gd name="connsiteY2-32" fmla="*/ 1478645 h 1478645"/>
                <a:gd name="connsiteX3-33" fmla="*/ 0 w 2463662"/>
                <a:gd name="connsiteY3-34" fmla="*/ 0 h 1478645"/>
                <a:gd name="connsiteX4-35" fmla="*/ 877819 w 2463662"/>
                <a:gd name="connsiteY4-36" fmla="*/ 0 h 147864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463662" h="1478645">
                  <a:moveTo>
                    <a:pt x="2463662" y="1105159"/>
                  </a:moveTo>
                  <a:lnTo>
                    <a:pt x="2463662" y="1478645"/>
                  </a:lnTo>
                  <a:lnTo>
                    <a:pt x="0" y="1478645"/>
                  </a:lnTo>
                  <a:lnTo>
                    <a:pt x="0" y="0"/>
                  </a:lnTo>
                  <a:lnTo>
                    <a:pt x="877819" y="0"/>
                  </a:lnTo>
                </a:path>
              </a:pathLst>
            </a:custGeom>
            <a:noFill/>
            <a:ln w="317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6936555" y="1495428"/>
              <a:ext cx="2578666" cy="539353"/>
            </a:xfrm>
            <a:custGeom>
              <a:avLst/>
              <a:gdLst>
                <a:gd name="connsiteX0" fmla="*/ 0 w 2463662"/>
                <a:gd name="connsiteY0" fmla="*/ 0 h 1478645"/>
                <a:gd name="connsiteX1" fmla="*/ 877819 w 2463662"/>
                <a:gd name="connsiteY1" fmla="*/ 0 h 1478645"/>
                <a:gd name="connsiteX2" fmla="*/ 877819 w 2463662"/>
                <a:gd name="connsiteY2" fmla="*/ 1105159 h 1478645"/>
                <a:gd name="connsiteX3" fmla="*/ 2463662 w 2463662"/>
                <a:gd name="connsiteY3" fmla="*/ 1105159 h 1478645"/>
                <a:gd name="connsiteX4" fmla="*/ 2463662 w 2463662"/>
                <a:gd name="connsiteY4" fmla="*/ 1478645 h 1478645"/>
                <a:gd name="connsiteX5" fmla="*/ 0 w 2463662"/>
                <a:gd name="connsiteY5" fmla="*/ 1478645 h 1478645"/>
                <a:gd name="connsiteX6" fmla="*/ 0 w 2463662"/>
                <a:gd name="connsiteY6" fmla="*/ 0 h 1478645"/>
                <a:gd name="connsiteX0-1" fmla="*/ 877819 w 2463662"/>
                <a:gd name="connsiteY0-2" fmla="*/ 1105159 h 1478645"/>
                <a:gd name="connsiteX1-3" fmla="*/ 2463662 w 2463662"/>
                <a:gd name="connsiteY1-4" fmla="*/ 1105159 h 1478645"/>
                <a:gd name="connsiteX2-5" fmla="*/ 2463662 w 2463662"/>
                <a:gd name="connsiteY2-6" fmla="*/ 1478645 h 1478645"/>
                <a:gd name="connsiteX3-7" fmla="*/ 0 w 2463662"/>
                <a:gd name="connsiteY3-8" fmla="*/ 1478645 h 1478645"/>
                <a:gd name="connsiteX4-9" fmla="*/ 0 w 2463662"/>
                <a:gd name="connsiteY4-10" fmla="*/ 0 h 1478645"/>
                <a:gd name="connsiteX5-11" fmla="*/ 877819 w 2463662"/>
                <a:gd name="connsiteY5-12" fmla="*/ 0 h 1478645"/>
                <a:gd name="connsiteX6-13" fmla="*/ 969259 w 2463662"/>
                <a:gd name="connsiteY6-14" fmla="*/ 1196599 h 1478645"/>
                <a:gd name="connsiteX0-15" fmla="*/ 877819 w 2463662"/>
                <a:gd name="connsiteY0-16" fmla="*/ 1105159 h 1478645"/>
                <a:gd name="connsiteX1-17" fmla="*/ 2463662 w 2463662"/>
                <a:gd name="connsiteY1-18" fmla="*/ 1105159 h 1478645"/>
                <a:gd name="connsiteX2-19" fmla="*/ 2463662 w 2463662"/>
                <a:gd name="connsiteY2-20" fmla="*/ 1478645 h 1478645"/>
                <a:gd name="connsiteX3-21" fmla="*/ 0 w 2463662"/>
                <a:gd name="connsiteY3-22" fmla="*/ 1478645 h 1478645"/>
                <a:gd name="connsiteX4-23" fmla="*/ 0 w 2463662"/>
                <a:gd name="connsiteY4-24" fmla="*/ 0 h 1478645"/>
                <a:gd name="connsiteX5-25" fmla="*/ 877819 w 2463662"/>
                <a:gd name="connsiteY5-26" fmla="*/ 0 h 1478645"/>
                <a:gd name="connsiteX0-27" fmla="*/ 2463662 w 2463662"/>
                <a:gd name="connsiteY0-28" fmla="*/ 1105159 h 1478645"/>
                <a:gd name="connsiteX1-29" fmla="*/ 2463662 w 2463662"/>
                <a:gd name="connsiteY1-30" fmla="*/ 1478645 h 1478645"/>
                <a:gd name="connsiteX2-31" fmla="*/ 0 w 2463662"/>
                <a:gd name="connsiteY2-32" fmla="*/ 1478645 h 1478645"/>
                <a:gd name="connsiteX3-33" fmla="*/ 0 w 2463662"/>
                <a:gd name="connsiteY3-34" fmla="*/ 0 h 1478645"/>
                <a:gd name="connsiteX4-35" fmla="*/ 877819 w 2463662"/>
                <a:gd name="connsiteY4-36" fmla="*/ 0 h 1478645"/>
                <a:gd name="connsiteX0-37" fmla="*/ 2463662 w 2463662"/>
                <a:gd name="connsiteY0-38" fmla="*/ 1105159 h 1478645"/>
                <a:gd name="connsiteX1-39" fmla="*/ 2463662 w 2463662"/>
                <a:gd name="connsiteY1-40" fmla="*/ 1478645 h 1478645"/>
                <a:gd name="connsiteX2-41" fmla="*/ 0 w 2463662"/>
                <a:gd name="connsiteY2-42" fmla="*/ 1478645 h 1478645"/>
                <a:gd name="connsiteX3-43" fmla="*/ 0 w 2463662"/>
                <a:gd name="connsiteY3-44" fmla="*/ 0 h 1478645"/>
                <a:gd name="connsiteX0-45" fmla="*/ 2463662 w 2463662"/>
                <a:gd name="connsiteY0-46" fmla="*/ 0 h 373486"/>
                <a:gd name="connsiteX1-47" fmla="*/ 2463662 w 2463662"/>
                <a:gd name="connsiteY1-48" fmla="*/ 373486 h 373486"/>
                <a:gd name="connsiteX2-49" fmla="*/ 0 w 2463662"/>
                <a:gd name="connsiteY2-50" fmla="*/ 373486 h 3734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463662" h="373486">
                  <a:moveTo>
                    <a:pt x="2463662" y="0"/>
                  </a:moveTo>
                  <a:lnTo>
                    <a:pt x="2463662" y="373486"/>
                  </a:lnTo>
                  <a:lnTo>
                    <a:pt x="0" y="373486"/>
                  </a:lnTo>
                </a:path>
              </a:pathLst>
            </a:custGeom>
            <a:noFill/>
            <a:ln w="31750">
              <a:solidFill>
                <a:srgbClr val="E653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5803215" y="2575368"/>
              <a:ext cx="3712007" cy="539353"/>
            </a:xfrm>
            <a:prstGeom prst="rect">
              <a:avLst/>
            </a:prstGeom>
            <a:solidFill>
              <a:srgbClr val="F6F6F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64"/>
            <p:cNvSpPr txBox="1"/>
            <p:nvPr/>
          </p:nvSpPr>
          <p:spPr>
            <a:xfrm>
              <a:off x="5936375" y="2600960"/>
              <a:ext cx="35788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fontAlgn="ctr"/>
              <a:r>
                <a:rPr lang="en-US" altLang="zh-CN" dirty="0">
                  <a:solidFill>
                    <a:srgbClr val="E65307"/>
                  </a:solidFill>
                  <a:latin typeface="微软雅黑" panose="020B0503020204020204" charset="-122"/>
                  <a:ea typeface="微软雅黑" panose="020B0503020204020204" charset="-122"/>
                </a:rPr>
                <a:t>PART 02        </a:t>
              </a:r>
              <a:r>
                <a:rPr lang="zh-CN" altLang="en-US" sz="2400" b="1" dirty="0">
                  <a:solidFill>
                    <a:srgbClr val="E65307"/>
                  </a:solidFill>
                  <a:latin typeface="微软雅黑" panose="020B0503020204020204" charset="-122"/>
                  <a:ea typeface="微软雅黑" panose="020B0503020204020204" charset="-122"/>
                </a:rPr>
                <a:t>历史工作</a:t>
              </a: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6936555" y="2591410"/>
              <a:ext cx="2578666" cy="539353"/>
            </a:xfrm>
            <a:custGeom>
              <a:avLst/>
              <a:gdLst>
                <a:gd name="connsiteX0" fmla="*/ 0 w 2463662"/>
                <a:gd name="connsiteY0" fmla="*/ 0 h 1478645"/>
                <a:gd name="connsiteX1" fmla="*/ 877819 w 2463662"/>
                <a:gd name="connsiteY1" fmla="*/ 0 h 1478645"/>
                <a:gd name="connsiteX2" fmla="*/ 877819 w 2463662"/>
                <a:gd name="connsiteY2" fmla="*/ 1105159 h 1478645"/>
                <a:gd name="connsiteX3" fmla="*/ 2463662 w 2463662"/>
                <a:gd name="connsiteY3" fmla="*/ 1105159 h 1478645"/>
                <a:gd name="connsiteX4" fmla="*/ 2463662 w 2463662"/>
                <a:gd name="connsiteY4" fmla="*/ 1478645 h 1478645"/>
                <a:gd name="connsiteX5" fmla="*/ 0 w 2463662"/>
                <a:gd name="connsiteY5" fmla="*/ 1478645 h 1478645"/>
                <a:gd name="connsiteX6" fmla="*/ 0 w 2463662"/>
                <a:gd name="connsiteY6" fmla="*/ 0 h 1478645"/>
                <a:gd name="connsiteX0-1" fmla="*/ 877819 w 2463662"/>
                <a:gd name="connsiteY0-2" fmla="*/ 1105159 h 1478645"/>
                <a:gd name="connsiteX1-3" fmla="*/ 2463662 w 2463662"/>
                <a:gd name="connsiteY1-4" fmla="*/ 1105159 h 1478645"/>
                <a:gd name="connsiteX2-5" fmla="*/ 2463662 w 2463662"/>
                <a:gd name="connsiteY2-6" fmla="*/ 1478645 h 1478645"/>
                <a:gd name="connsiteX3-7" fmla="*/ 0 w 2463662"/>
                <a:gd name="connsiteY3-8" fmla="*/ 1478645 h 1478645"/>
                <a:gd name="connsiteX4-9" fmla="*/ 0 w 2463662"/>
                <a:gd name="connsiteY4-10" fmla="*/ 0 h 1478645"/>
                <a:gd name="connsiteX5-11" fmla="*/ 877819 w 2463662"/>
                <a:gd name="connsiteY5-12" fmla="*/ 0 h 1478645"/>
                <a:gd name="connsiteX6-13" fmla="*/ 969259 w 2463662"/>
                <a:gd name="connsiteY6-14" fmla="*/ 1196599 h 1478645"/>
                <a:gd name="connsiteX0-15" fmla="*/ 877819 w 2463662"/>
                <a:gd name="connsiteY0-16" fmla="*/ 1105159 h 1478645"/>
                <a:gd name="connsiteX1-17" fmla="*/ 2463662 w 2463662"/>
                <a:gd name="connsiteY1-18" fmla="*/ 1105159 h 1478645"/>
                <a:gd name="connsiteX2-19" fmla="*/ 2463662 w 2463662"/>
                <a:gd name="connsiteY2-20" fmla="*/ 1478645 h 1478645"/>
                <a:gd name="connsiteX3-21" fmla="*/ 0 w 2463662"/>
                <a:gd name="connsiteY3-22" fmla="*/ 1478645 h 1478645"/>
                <a:gd name="connsiteX4-23" fmla="*/ 0 w 2463662"/>
                <a:gd name="connsiteY4-24" fmla="*/ 0 h 1478645"/>
                <a:gd name="connsiteX5-25" fmla="*/ 877819 w 2463662"/>
                <a:gd name="connsiteY5-26" fmla="*/ 0 h 1478645"/>
                <a:gd name="connsiteX0-27" fmla="*/ 2463662 w 2463662"/>
                <a:gd name="connsiteY0-28" fmla="*/ 1105159 h 1478645"/>
                <a:gd name="connsiteX1-29" fmla="*/ 2463662 w 2463662"/>
                <a:gd name="connsiteY1-30" fmla="*/ 1478645 h 1478645"/>
                <a:gd name="connsiteX2-31" fmla="*/ 0 w 2463662"/>
                <a:gd name="connsiteY2-32" fmla="*/ 1478645 h 1478645"/>
                <a:gd name="connsiteX3-33" fmla="*/ 0 w 2463662"/>
                <a:gd name="connsiteY3-34" fmla="*/ 0 h 1478645"/>
                <a:gd name="connsiteX4-35" fmla="*/ 877819 w 2463662"/>
                <a:gd name="connsiteY4-36" fmla="*/ 0 h 1478645"/>
                <a:gd name="connsiteX0-37" fmla="*/ 2463662 w 2463662"/>
                <a:gd name="connsiteY0-38" fmla="*/ 1105159 h 1478645"/>
                <a:gd name="connsiteX1-39" fmla="*/ 2463662 w 2463662"/>
                <a:gd name="connsiteY1-40" fmla="*/ 1478645 h 1478645"/>
                <a:gd name="connsiteX2-41" fmla="*/ 0 w 2463662"/>
                <a:gd name="connsiteY2-42" fmla="*/ 1478645 h 1478645"/>
                <a:gd name="connsiteX3-43" fmla="*/ 0 w 2463662"/>
                <a:gd name="connsiteY3-44" fmla="*/ 0 h 1478645"/>
                <a:gd name="connsiteX0-45" fmla="*/ 2463662 w 2463662"/>
                <a:gd name="connsiteY0-46" fmla="*/ 0 h 373486"/>
                <a:gd name="connsiteX1-47" fmla="*/ 2463662 w 2463662"/>
                <a:gd name="connsiteY1-48" fmla="*/ 373486 h 373486"/>
                <a:gd name="connsiteX2-49" fmla="*/ 0 w 2463662"/>
                <a:gd name="connsiteY2-50" fmla="*/ 373486 h 3734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463662" h="373486">
                  <a:moveTo>
                    <a:pt x="2463662" y="0"/>
                  </a:moveTo>
                  <a:lnTo>
                    <a:pt x="2463662" y="373486"/>
                  </a:lnTo>
                  <a:lnTo>
                    <a:pt x="0" y="373486"/>
                  </a:lnTo>
                </a:path>
              </a:pathLst>
            </a:custGeom>
            <a:noFill/>
            <a:ln w="31750">
              <a:solidFill>
                <a:srgbClr val="E653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5803215" y="3655460"/>
              <a:ext cx="3712007" cy="539353"/>
            </a:xfrm>
            <a:prstGeom prst="rect">
              <a:avLst/>
            </a:prstGeom>
            <a:solidFill>
              <a:srgbClr val="F6F6F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64"/>
            <p:cNvSpPr txBox="1"/>
            <p:nvPr/>
          </p:nvSpPr>
          <p:spPr>
            <a:xfrm>
              <a:off x="5936375" y="3681052"/>
              <a:ext cx="35788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fontAlgn="ctr"/>
              <a:r>
                <a:rPr lang="en-US" altLang="zh-CN" dirty="0">
                  <a:solidFill>
                    <a:srgbClr val="E65307"/>
                  </a:solidFill>
                  <a:latin typeface="微软雅黑" panose="020B0503020204020204" charset="-122"/>
                  <a:ea typeface="微软雅黑" panose="020B0503020204020204" charset="-122"/>
                </a:rPr>
                <a:t>PART 03    </a:t>
              </a:r>
              <a:r>
                <a:rPr lang="zh-CN" altLang="en-US" sz="2400" b="1" dirty="0">
                  <a:solidFill>
                    <a:srgbClr val="E65307"/>
                  </a:solidFill>
                  <a:latin typeface="微软雅黑" panose="020B0503020204020204" charset="-122"/>
                  <a:ea typeface="微软雅黑" panose="020B0503020204020204" charset="-122"/>
                </a:rPr>
                <a:t>七届二中全会</a:t>
              </a: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6936555" y="3671502"/>
              <a:ext cx="2578666" cy="539353"/>
            </a:xfrm>
            <a:custGeom>
              <a:avLst/>
              <a:gdLst>
                <a:gd name="connsiteX0" fmla="*/ 0 w 2463662"/>
                <a:gd name="connsiteY0" fmla="*/ 0 h 1478645"/>
                <a:gd name="connsiteX1" fmla="*/ 877819 w 2463662"/>
                <a:gd name="connsiteY1" fmla="*/ 0 h 1478645"/>
                <a:gd name="connsiteX2" fmla="*/ 877819 w 2463662"/>
                <a:gd name="connsiteY2" fmla="*/ 1105159 h 1478645"/>
                <a:gd name="connsiteX3" fmla="*/ 2463662 w 2463662"/>
                <a:gd name="connsiteY3" fmla="*/ 1105159 h 1478645"/>
                <a:gd name="connsiteX4" fmla="*/ 2463662 w 2463662"/>
                <a:gd name="connsiteY4" fmla="*/ 1478645 h 1478645"/>
                <a:gd name="connsiteX5" fmla="*/ 0 w 2463662"/>
                <a:gd name="connsiteY5" fmla="*/ 1478645 h 1478645"/>
                <a:gd name="connsiteX6" fmla="*/ 0 w 2463662"/>
                <a:gd name="connsiteY6" fmla="*/ 0 h 1478645"/>
                <a:gd name="connsiteX0-1" fmla="*/ 877819 w 2463662"/>
                <a:gd name="connsiteY0-2" fmla="*/ 1105159 h 1478645"/>
                <a:gd name="connsiteX1-3" fmla="*/ 2463662 w 2463662"/>
                <a:gd name="connsiteY1-4" fmla="*/ 1105159 h 1478645"/>
                <a:gd name="connsiteX2-5" fmla="*/ 2463662 w 2463662"/>
                <a:gd name="connsiteY2-6" fmla="*/ 1478645 h 1478645"/>
                <a:gd name="connsiteX3-7" fmla="*/ 0 w 2463662"/>
                <a:gd name="connsiteY3-8" fmla="*/ 1478645 h 1478645"/>
                <a:gd name="connsiteX4-9" fmla="*/ 0 w 2463662"/>
                <a:gd name="connsiteY4-10" fmla="*/ 0 h 1478645"/>
                <a:gd name="connsiteX5-11" fmla="*/ 877819 w 2463662"/>
                <a:gd name="connsiteY5-12" fmla="*/ 0 h 1478645"/>
                <a:gd name="connsiteX6-13" fmla="*/ 969259 w 2463662"/>
                <a:gd name="connsiteY6-14" fmla="*/ 1196599 h 1478645"/>
                <a:gd name="connsiteX0-15" fmla="*/ 877819 w 2463662"/>
                <a:gd name="connsiteY0-16" fmla="*/ 1105159 h 1478645"/>
                <a:gd name="connsiteX1-17" fmla="*/ 2463662 w 2463662"/>
                <a:gd name="connsiteY1-18" fmla="*/ 1105159 h 1478645"/>
                <a:gd name="connsiteX2-19" fmla="*/ 2463662 w 2463662"/>
                <a:gd name="connsiteY2-20" fmla="*/ 1478645 h 1478645"/>
                <a:gd name="connsiteX3-21" fmla="*/ 0 w 2463662"/>
                <a:gd name="connsiteY3-22" fmla="*/ 1478645 h 1478645"/>
                <a:gd name="connsiteX4-23" fmla="*/ 0 w 2463662"/>
                <a:gd name="connsiteY4-24" fmla="*/ 0 h 1478645"/>
                <a:gd name="connsiteX5-25" fmla="*/ 877819 w 2463662"/>
                <a:gd name="connsiteY5-26" fmla="*/ 0 h 1478645"/>
                <a:gd name="connsiteX0-27" fmla="*/ 2463662 w 2463662"/>
                <a:gd name="connsiteY0-28" fmla="*/ 1105159 h 1478645"/>
                <a:gd name="connsiteX1-29" fmla="*/ 2463662 w 2463662"/>
                <a:gd name="connsiteY1-30" fmla="*/ 1478645 h 1478645"/>
                <a:gd name="connsiteX2-31" fmla="*/ 0 w 2463662"/>
                <a:gd name="connsiteY2-32" fmla="*/ 1478645 h 1478645"/>
                <a:gd name="connsiteX3-33" fmla="*/ 0 w 2463662"/>
                <a:gd name="connsiteY3-34" fmla="*/ 0 h 1478645"/>
                <a:gd name="connsiteX4-35" fmla="*/ 877819 w 2463662"/>
                <a:gd name="connsiteY4-36" fmla="*/ 0 h 1478645"/>
                <a:gd name="connsiteX0-37" fmla="*/ 2463662 w 2463662"/>
                <a:gd name="connsiteY0-38" fmla="*/ 1105159 h 1478645"/>
                <a:gd name="connsiteX1-39" fmla="*/ 2463662 w 2463662"/>
                <a:gd name="connsiteY1-40" fmla="*/ 1478645 h 1478645"/>
                <a:gd name="connsiteX2-41" fmla="*/ 0 w 2463662"/>
                <a:gd name="connsiteY2-42" fmla="*/ 1478645 h 1478645"/>
                <a:gd name="connsiteX3-43" fmla="*/ 0 w 2463662"/>
                <a:gd name="connsiteY3-44" fmla="*/ 0 h 1478645"/>
                <a:gd name="connsiteX0-45" fmla="*/ 2463662 w 2463662"/>
                <a:gd name="connsiteY0-46" fmla="*/ 0 h 373486"/>
                <a:gd name="connsiteX1-47" fmla="*/ 2463662 w 2463662"/>
                <a:gd name="connsiteY1-48" fmla="*/ 373486 h 373486"/>
                <a:gd name="connsiteX2-49" fmla="*/ 0 w 2463662"/>
                <a:gd name="connsiteY2-50" fmla="*/ 373486 h 3734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463662" h="373486">
                  <a:moveTo>
                    <a:pt x="2463662" y="0"/>
                  </a:moveTo>
                  <a:lnTo>
                    <a:pt x="2463662" y="373486"/>
                  </a:lnTo>
                  <a:lnTo>
                    <a:pt x="0" y="373486"/>
                  </a:lnTo>
                </a:path>
              </a:pathLst>
            </a:custGeom>
            <a:noFill/>
            <a:ln w="31750">
              <a:solidFill>
                <a:srgbClr val="E653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5803215" y="4735553"/>
              <a:ext cx="3712007" cy="539353"/>
            </a:xfrm>
            <a:prstGeom prst="rect">
              <a:avLst/>
            </a:prstGeom>
            <a:solidFill>
              <a:srgbClr val="F6F6F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64"/>
            <p:cNvSpPr txBox="1"/>
            <p:nvPr/>
          </p:nvSpPr>
          <p:spPr>
            <a:xfrm>
              <a:off x="6333300" y="4793709"/>
              <a:ext cx="35788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fontAlgn="ctr"/>
              <a:r>
                <a:rPr lang="en-US" altLang="zh-CN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                  </a:t>
              </a:r>
              <a:r>
                <a:rPr lang="zh-CN" altLang="en-US" sz="2400" b="1" dirty="0">
                  <a:solidFill>
                    <a:srgbClr val="E65307"/>
                  </a:solidFill>
                  <a:latin typeface="微软雅黑" panose="020B0503020204020204" charset="-122"/>
                  <a:ea typeface="微软雅黑" panose="020B0503020204020204" charset="-122"/>
                </a:rPr>
                <a:t>番外篇</a:t>
              </a:r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6936555" y="4751595"/>
              <a:ext cx="2578666" cy="539353"/>
            </a:xfrm>
            <a:custGeom>
              <a:avLst/>
              <a:gdLst>
                <a:gd name="connsiteX0" fmla="*/ 0 w 2463662"/>
                <a:gd name="connsiteY0" fmla="*/ 0 h 1478645"/>
                <a:gd name="connsiteX1" fmla="*/ 877819 w 2463662"/>
                <a:gd name="connsiteY1" fmla="*/ 0 h 1478645"/>
                <a:gd name="connsiteX2" fmla="*/ 877819 w 2463662"/>
                <a:gd name="connsiteY2" fmla="*/ 1105159 h 1478645"/>
                <a:gd name="connsiteX3" fmla="*/ 2463662 w 2463662"/>
                <a:gd name="connsiteY3" fmla="*/ 1105159 h 1478645"/>
                <a:gd name="connsiteX4" fmla="*/ 2463662 w 2463662"/>
                <a:gd name="connsiteY4" fmla="*/ 1478645 h 1478645"/>
                <a:gd name="connsiteX5" fmla="*/ 0 w 2463662"/>
                <a:gd name="connsiteY5" fmla="*/ 1478645 h 1478645"/>
                <a:gd name="connsiteX6" fmla="*/ 0 w 2463662"/>
                <a:gd name="connsiteY6" fmla="*/ 0 h 1478645"/>
                <a:gd name="connsiteX0-1" fmla="*/ 877819 w 2463662"/>
                <a:gd name="connsiteY0-2" fmla="*/ 1105159 h 1478645"/>
                <a:gd name="connsiteX1-3" fmla="*/ 2463662 w 2463662"/>
                <a:gd name="connsiteY1-4" fmla="*/ 1105159 h 1478645"/>
                <a:gd name="connsiteX2-5" fmla="*/ 2463662 w 2463662"/>
                <a:gd name="connsiteY2-6" fmla="*/ 1478645 h 1478645"/>
                <a:gd name="connsiteX3-7" fmla="*/ 0 w 2463662"/>
                <a:gd name="connsiteY3-8" fmla="*/ 1478645 h 1478645"/>
                <a:gd name="connsiteX4-9" fmla="*/ 0 w 2463662"/>
                <a:gd name="connsiteY4-10" fmla="*/ 0 h 1478645"/>
                <a:gd name="connsiteX5-11" fmla="*/ 877819 w 2463662"/>
                <a:gd name="connsiteY5-12" fmla="*/ 0 h 1478645"/>
                <a:gd name="connsiteX6-13" fmla="*/ 969259 w 2463662"/>
                <a:gd name="connsiteY6-14" fmla="*/ 1196599 h 1478645"/>
                <a:gd name="connsiteX0-15" fmla="*/ 877819 w 2463662"/>
                <a:gd name="connsiteY0-16" fmla="*/ 1105159 h 1478645"/>
                <a:gd name="connsiteX1-17" fmla="*/ 2463662 w 2463662"/>
                <a:gd name="connsiteY1-18" fmla="*/ 1105159 h 1478645"/>
                <a:gd name="connsiteX2-19" fmla="*/ 2463662 w 2463662"/>
                <a:gd name="connsiteY2-20" fmla="*/ 1478645 h 1478645"/>
                <a:gd name="connsiteX3-21" fmla="*/ 0 w 2463662"/>
                <a:gd name="connsiteY3-22" fmla="*/ 1478645 h 1478645"/>
                <a:gd name="connsiteX4-23" fmla="*/ 0 w 2463662"/>
                <a:gd name="connsiteY4-24" fmla="*/ 0 h 1478645"/>
                <a:gd name="connsiteX5-25" fmla="*/ 877819 w 2463662"/>
                <a:gd name="connsiteY5-26" fmla="*/ 0 h 1478645"/>
                <a:gd name="connsiteX0-27" fmla="*/ 2463662 w 2463662"/>
                <a:gd name="connsiteY0-28" fmla="*/ 1105159 h 1478645"/>
                <a:gd name="connsiteX1-29" fmla="*/ 2463662 w 2463662"/>
                <a:gd name="connsiteY1-30" fmla="*/ 1478645 h 1478645"/>
                <a:gd name="connsiteX2-31" fmla="*/ 0 w 2463662"/>
                <a:gd name="connsiteY2-32" fmla="*/ 1478645 h 1478645"/>
                <a:gd name="connsiteX3-33" fmla="*/ 0 w 2463662"/>
                <a:gd name="connsiteY3-34" fmla="*/ 0 h 1478645"/>
                <a:gd name="connsiteX4-35" fmla="*/ 877819 w 2463662"/>
                <a:gd name="connsiteY4-36" fmla="*/ 0 h 1478645"/>
                <a:gd name="connsiteX0-37" fmla="*/ 2463662 w 2463662"/>
                <a:gd name="connsiteY0-38" fmla="*/ 1105159 h 1478645"/>
                <a:gd name="connsiteX1-39" fmla="*/ 2463662 w 2463662"/>
                <a:gd name="connsiteY1-40" fmla="*/ 1478645 h 1478645"/>
                <a:gd name="connsiteX2-41" fmla="*/ 0 w 2463662"/>
                <a:gd name="connsiteY2-42" fmla="*/ 1478645 h 1478645"/>
                <a:gd name="connsiteX3-43" fmla="*/ 0 w 2463662"/>
                <a:gd name="connsiteY3-44" fmla="*/ 0 h 1478645"/>
                <a:gd name="connsiteX0-45" fmla="*/ 2463662 w 2463662"/>
                <a:gd name="connsiteY0-46" fmla="*/ 0 h 373486"/>
                <a:gd name="connsiteX1-47" fmla="*/ 2463662 w 2463662"/>
                <a:gd name="connsiteY1-48" fmla="*/ 373486 h 373486"/>
                <a:gd name="connsiteX2-49" fmla="*/ 0 w 2463662"/>
                <a:gd name="connsiteY2-50" fmla="*/ 373486 h 3734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463662" h="373486">
                  <a:moveTo>
                    <a:pt x="2463662" y="0"/>
                  </a:moveTo>
                  <a:lnTo>
                    <a:pt x="2463662" y="373486"/>
                  </a:lnTo>
                  <a:lnTo>
                    <a:pt x="0" y="373486"/>
                  </a:lnTo>
                </a:path>
              </a:pathLst>
            </a:custGeom>
            <a:noFill/>
            <a:ln w="31750">
              <a:solidFill>
                <a:srgbClr val="E653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 advTm="1000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3671332" y="3783206"/>
            <a:ext cx="4809330" cy="1200329"/>
          </a:xfrm>
          <a:prstGeom prst="rect">
            <a:avLst/>
          </a:prstGeom>
          <a:noFill/>
        </p:spPr>
        <p:txBody>
          <a:bodyPr vert="horz" wrap="none" rtlCol="0" anchor="ctr">
            <a:spAutoFit/>
          </a:bodyPr>
          <a:lstStyle/>
          <a:p>
            <a:pPr algn="ctr"/>
            <a:r>
              <a:rPr lang="zh-CN" altLang="en-US" sz="7200" b="1" dirty="0">
                <a:solidFill>
                  <a:srgbClr val="E65307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光荣的平山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83AADD0-1841-4B2E-B7D7-9C8D30128161}"/>
              </a:ext>
            </a:extLst>
          </p:cNvPr>
          <p:cNvGrpSpPr/>
          <p:nvPr/>
        </p:nvGrpSpPr>
        <p:grpSpPr>
          <a:xfrm>
            <a:off x="4846665" y="1292943"/>
            <a:ext cx="2498670" cy="2136057"/>
            <a:chOff x="4883340" y="1331543"/>
            <a:chExt cx="2498670" cy="2136057"/>
          </a:xfrm>
        </p:grpSpPr>
        <p:grpSp>
          <p:nvGrpSpPr>
            <p:cNvPr id="10" name="组合 9"/>
            <p:cNvGrpSpPr/>
            <p:nvPr/>
          </p:nvGrpSpPr>
          <p:grpSpPr>
            <a:xfrm>
              <a:off x="4883340" y="1571084"/>
              <a:ext cx="2498670" cy="1858645"/>
              <a:chOff x="2757770" y="2363199"/>
              <a:chExt cx="2498670" cy="1858645"/>
            </a:xfrm>
          </p:grpSpPr>
          <p:sp>
            <p:nvSpPr>
              <p:cNvPr id="12" name="TextBox 59"/>
              <p:cNvSpPr txBox="1">
                <a:spLocks noChangeArrowheads="1"/>
              </p:cNvSpPr>
              <p:nvPr/>
            </p:nvSpPr>
            <p:spPr bwMode="auto">
              <a:xfrm flipH="1">
                <a:off x="3115977" y="2363199"/>
                <a:ext cx="1782258" cy="185864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685800">
                  <a:defRPr/>
                </a:pPr>
                <a:r>
                  <a:rPr lang="en-US" altLang="zh-CN" sz="11500" kern="0" dirty="0">
                    <a:solidFill>
                      <a:srgbClr val="E65307"/>
                    </a:solidFill>
                    <a:latin typeface="Impact" panose="020B0806030902050204" pitchFamily="34" charset="0"/>
                    <a:ea typeface="微软雅黑" panose="020B0503020204020204" charset="-122"/>
                  </a:rPr>
                  <a:t>01</a:t>
                </a: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2787950" y="3646240"/>
                <a:ext cx="2468490" cy="3276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9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2757770" y="3801706"/>
                <a:ext cx="2498670" cy="387863"/>
              </a:xfrm>
              <a:prstGeom prst="rect">
                <a:avLst/>
              </a:prstGeom>
              <a:solidFill>
                <a:srgbClr val="E6530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任意多边形 16"/>
            <p:cNvSpPr/>
            <p:nvPr/>
          </p:nvSpPr>
          <p:spPr>
            <a:xfrm>
              <a:off x="5178687" y="1331543"/>
              <a:ext cx="1954610" cy="1113172"/>
            </a:xfrm>
            <a:custGeom>
              <a:avLst/>
              <a:gdLst>
                <a:gd name="connsiteX0" fmla="*/ 0 w 1845118"/>
                <a:gd name="connsiteY0" fmla="*/ 0 h 1113172"/>
                <a:gd name="connsiteX1" fmla="*/ 1845118 w 1845118"/>
                <a:gd name="connsiteY1" fmla="*/ 0 h 1113172"/>
                <a:gd name="connsiteX2" fmla="*/ 1845118 w 1845118"/>
                <a:gd name="connsiteY2" fmla="*/ 1113172 h 1113172"/>
                <a:gd name="connsiteX3" fmla="*/ 1054278 w 1845118"/>
                <a:gd name="connsiteY3" fmla="*/ 1113172 h 1113172"/>
                <a:gd name="connsiteX4" fmla="*/ 1054278 w 1845118"/>
                <a:gd name="connsiteY4" fmla="*/ 539460 h 1113172"/>
                <a:gd name="connsiteX5" fmla="*/ 0 w 1845118"/>
                <a:gd name="connsiteY5" fmla="*/ 539460 h 1113172"/>
                <a:gd name="connsiteX0-1" fmla="*/ 1054278 w 1845118"/>
                <a:gd name="connsiteY0-2" fmla="*/ 539460 h 1113172"/>
                <a:gd name="connsiteX1-3" fmla="*/ 0 w 1845118"/>
                <a:gd name="connsiteY1-4" fmla="*/ 539460 h 1113172"/>
                <a:gd name="connsiteX2-5" fmla="*/ 0 w 1845118"/>
                <a:gd name="connsiteY2-6" fmla="*/ 0 h 1113172"/>
                <a:gd name="connsiteX3-7" fmla="*/ 1845118 w 1845118"/>
                <a:gd name="connsiteY3-8" fmla="*/ 0 h 1113172"/>
                <a:gd name="connsiteX4-9" fmla="*/ 1845118 w 1845118"/>
                <a:gd name="connsiteY4-10" fmla="*/ 1113172 h 1113172"/>
                <a:gd name="connsiteX5-11" fmla="*/ 1054278 w 1845118"/>
                <a:gd name="connsiteY5-12" fmla="*/ 1113172 h 1113172"/>
                <a:gd name="connsiteX6" fmla="*/ 1145718 w 1845118"/>
                <a:gd name="connsiteY6" fmla="*/ 630900 h 1113172"/>
                <a:gd name="connsiteX0-13" fmla="*/ 1054278 w 1845118"/>
                <a:gd name="connsiteY0-14" fmla="*/ 539460 h 1113172"/>
                <a:gd name="connsiteX1-15" fmla="*/ 0 w 1845118"/>
                <a:gd name="connsiteY1-16" fmla="*/ 539460 h 1113172"/>
                <a:gd name="connsiteX2-17" fmla="*/ 0 w 1845118"/>
                <a:gd name="connsiteY2-18" fmla="*/ 0 h 1113172"/>
                <a:gd name="connsiteX3-19" fmla="*/ 1845118 w 1845118"/>
                <a:gd name="connsiteY3-20" fmla="*/ 0 h 1113172"/>
                <a:gd name="connsiteX4-21" fmla="*/ 1845118 w 1845118"/>
                <a:gd name="connsiteY4-22" fmla="*/ 1113172 h 1113172"/>
                <a:gd name="connsiteX5-23" fmla="*/ 1054278 w 1845118"/>
                <a:gd name="connsiteY5-24" fmla="*/ 1113172 h 1113172"/>
                <a:gd name="connsiteX0-25" fmla="*/ 0 w 1845118"/>
                <a:gd name="connsiteY0-26" fmla="*/ 539460 h 1113172"/>
                <a:gd name="connsiteX1-27" fmla="*/ 0 w 1845118"/>
                <a:gd name="connsiteY1-28" fmla="*/ 0 h 1113172"/>
                <a:gd name="connsiteX2-29" fmla="*/ 1845118 w 1845118"/>
                <a:gd name="connsiteY2-30" fmla="*/ 0 h 1113172"/>
                <a:gd name="connsiteX3-31" fmla="*/ 1845118 w 1845118"/>
                <a:gd name="connsiteY3-32" fmla="*/ 1113172 h 1113172"/>
                <a:gd name="connsiteX4-33" fmla="*/ 1054278 w 1845118"/>
                <a:gd name="connsiteY4-34" fmla="*/ 1113172 h 1113172"/>
                <a:gd name="connsiteX0-35" fmla="*/ 0 w 1845118"/>
                <a:gd name="connsiteY0-36" fmla="*/ 539460 h 1113172"/>
                <a:gd name="connsiteX1-37" fmla="*/ 0 w 1845118"/>
                <a:gd name="connsiteY1-38" fmla="*/ 0 h 1113172"/>
                <a:gd name="connsiteX2-39" fmla="*/ 1845118 w 1845118"/>
                <a:gd name="connsiteY2-40" fmla="*/ 0 h 1113172"/>
                <a:gd name="connsiteX3-41" fmla="*/ 1845118 w 1845118"/>
                <a:gd name="connsiteY3-42" fmla="*/ 1113172 h 111317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845118" h="1113172">
                  <a:moveTo>
                    <a:pt x="0" y="539460"/>
                  </a:moveTo>
                  <a:lnTo>
                    <a:pt x="0" y="0"/>
                  </a:lnTo>
                  <a:lnTo>
                    <a:pt x="1845118" y="0"/>
                  </a:lnTo>
                  <a:lnTo>
                    <a:pt x="1845118" y="1113172"/>
                  </a:lnTo>
                </a:path>
              </a:pathLst>
            </a:custGeom>
            <a:noFill/>
            <a:ln w="317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4883340" y="1639722"/>
              <a:ext cx="2498670" cy="1827878"/>
            </a:xfrm>
            <a:custGeom>
              <a:avLst/>
              <a:gdLst>
                <a:gd name="connsiteX0" fmla="*/ 0 w 2362498"/>
                <a:gd name="connsiteY0" fmla="*/ 0 h 1827878"/>
                <a:gd name="connsiteX1" fmla="*/ 618105 w 2362498"/>
                <a:gd name="connsiteY1" fmla="*/ 0 h 1827878"/>
                <a:gd name="connsiteX2" fmla="*/ 618105 w 2362498"/>
                <a:gd name="connsiteY2" fmla="*/ 1612423 h 1827878"/>
                <a:gd name="connsiteX3" fmla="*/ 2362498 w 2362498"/>
                <a:gd name="connsiteY3" fmla="*/ 1612423 h 1827878"/>
                <a:gd name="connsiteX4" fmla="*/ 2362498 w 2362498"/>
                <a:gd name="connsiteY4" fmla="*/ 1827878 h 1827878"/>
                <a:gd name="connsiteX5" fmla="*/ 839514 w 2362498"/>
                <a:gd name="connsiteY5" fmla="*/ 1827878 h 1827878"/>
                <a:gd name="connsiteX6" fmla="*/ 433218 w 2362498"/>
                <a:gd name="connsiteY6" fmla="*/ 1827878 h 1827878"/>
                <a:gd name="connsiteX7" fmla="*/ 433218 w 2362498"/>
                <a:gd name="connsiteY7" fmla="*/ 1826314 h 1827878"/>
                <a:gd name="connsiteX8" fmla="*/ 0 w 2362498"/>
                <a:gd name="connsiteY8" fmla="*/ 1826314 h 1827878"/>
                <a:gd name="connsiteX0-1" fmla="*/ 618105 w 2362498"/>
                <a:gd name="connsiteY0-2" fmla="*/ 1612423 h 1827878"/>
                <a:gd name="connsiteX1-3" fmla="*/ 2362498 w 2362498"/>
                <a:gd name="connsiteY1-4" fmla="*/ 1612423 h 1827878"/>
                <a:gd name="connsiteX2-5" fmla="*/ 2362498 w 2362498"/>
                <a:gd name="connsiteY2-6" fmla="*/ 1827878 h 1827878"/>
                <a:gd name="connsiteX3-7" fmla="*/ 839514 w 2362498"/>
                <a:gd name="connsiteY3-8" fmla="*/ 1827878 h 1827878"/>
                <a:gd name="connsiteX4-9" fmla="*/ 433218 w 2362498"/>
                <a:gd name="connsiteY4-10" fmla="*/ 1827878 h 1827878"/>
                <a:gd name="connsiteX5-11" fmla="*/ 433218 w 2362498"/>
                <a:gd name="connsiteY5-12" fmla="*/ 1826314 h 1827878"/>
                <a:gd name="connsiteX6-13" fmla="*/ 0 w 2362498"/>
                <a:gd name="connsiteY6-14" fmla="*/ 1826314 h 1827878"/>
                <a:gd name="connsiteX7-15" fmla="*/ 0 w 2362498"/>
                <a:gd name="connsiteY7-16" fmla="*/ 0 h 1827878"/>
                <a:gd name="connsiteX8-17" fmla="*/ 618105 w 2362498"/>
                <a:gd name="connsiteY8-18" fmla="*/ 0 h 1827878"/>
                <a:gd name="connsiteX9" fmla="*/ 709545 w 2362498"/>
                <a:gd name="connsiteY9" fmla="*/ 1703863 h 1827878"/>
                <a:gd name="connsiteX0-19" fmla="*/ 618105 w 2362498"/>
                <a:gd name="connsiteY0-20" fmla="*/ 1612423 h 1827878"/>
                <a:gd name="connsiteX1-21" fmla="*/ 2362498 w 2362498"/>
                <a:gd name="connsiteY1-22" fmla="*/ 1612423 h 1827878"/>
                <a:gd name="connsiteX2-23" fmla="*/ 2362498 w 2362498"/>
                <a:gd name="connsiteY2-24" fmla="*/ 1827878 h 1827878"/>
                <a:gd name="connsiteX3-25" fmla="*/ 839514 w 2362498"/>
                <a:gd name="connsiteY3-26" fmla="*/ 1827878 h 1827878"/>
                <a:gd name="connsiteX4-27" fmla="*/ 433218 w 2362498"/>
                <a:gd name="connsiteY4-28" fmla="*/ 1827878 h 1827878"/>
                <a:gd name="connsiteX5-29" fmla="*/ 433218 w 2362498"/>
                <a:gd name="connsiteY5-30" fmla="*/ 1826314 h 1827878"/>
                <a:gd name="connsiteX6-31" fmla="*/ 0 w 2362498"/>
                <a:gd name="connsiteY6-32" fmla="*/ 1826314 h 1827878"/>
                <a:gd name="connsiteX7-33" fmla="*/ 0 w 2362498"/>
                <a:gd name="connsiteY7-34" fmla="*/ 0 h 1827878"/>
                <a:gd name="connsiteX8-35" fmla="*/ 618105 w 2362498"/>
                <a:gd name="connsiteY8-36" fmla="*/ 0 h 1827878"/>
                <a:gd name="connsiteX0-37" fmla="*/ 2362498 w 2362498"/>
                <a:gd name="connsiteY0-38" fmla="*/ 1612423 h 1827878"/>
                <a:gd name="connsiteX1-39" fmla="*/ 2362498 w 2362498"/>
                <a:gd name="connsiteY1-40" fmla="*/ 1827878 h 1827878"/>
                <a:gd name="connsiteX2-41" fmla="*/ 839514 w 2362498"/>
                <a:gd name="connsiteY2-42" fmla="*/ 1827878 h 1827878"/>
                <a:gd name="connsiteX3-43" fmla="*/ 433218 w 2362498"/>
                <a:gd name="connsiteY3-44" fmla="*/ 1827878 h 1827878"/>
                <a:gd name="connsiteX4-45" fmla="*/ 433218 w 2362498"/>
                <a:gd name="connsiteY4-46" fmla="*/ 1826314 h 1827878"/>
                <a:gd name="connsiteX5-47" fmla="*/ 0 w 2362498"/>
                <a:gd name="connsiteY5-48" fmla="*/ 1826314 h 1827878"/>
                <a:gd name="connsiteX6-49" fmla="*/ 0 w 2362498"/>
                <a:gd name="connsiteY6-50" fmla="*/ 0 h 1827878"/>
                <a:gd name="connsiteX7-51" fmla="*/ 618105 w 2362498"/>
                <a:gd name="connsiteY7-52" fmla="*/ 0 h 182787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2362498" h="1827878">
                  <a:moveTo>
                    <a:pt x="2362498" y="1612423"/>
                  </a:moveTo>
                  <a:lnTo>
                    <a:pt x="2362498" y="1827878"/>
                  </a:lnTo>
                  <a:lnTo>
                    <a:pt x="839514" y="1827878"/>
                  </a:lnTo>
                  <a:lnTo>
                    <a:pt x="433218" y="1827878"/>
                  </a:lnTo>
                  <a:lnTo>
                    <a:pt x="433218" y="1826314"/>
                  </a:lnTo>
                  <a:lnTo>
                    <a:pt x="0" y="1826314"/>
                  </a:lnTo>
                  <a:lnTo>
                    <a:pt x="0" y="0"/>
                  </a:lnTo>
                  <a:lnTo>
                    <a:pt x="618105" y="0"/>
                  </a:lnTo>
                </a:path>
              </a:pathLst>
            </a:custGeom>
            <a:noFill/>
            <a:ln w="317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-21590" y="6640195"/>
            <a:ext cx="12195175" cy="240665"/>
          </a:xfrm>
          <a:prstGeom prst="rect">
            <a:avLst/>
          </a:prstGeom>
          <a:solidFill>
            <a:srgbClr val="E653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Tm="1000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565785" y="741045"/>
            <a:ext cx="11060430" cy="0"/>
          </a:xfrm>
          <a:prstGeom prst="line">
            <a:avLst/>
          </a:prstGeom>
          <a:ln>
            <a:solidFill>
              <a:srgbClr val="E653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 descr="b52b2eb78c6f00b81d28026433c7e78b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24160" y="5080"/>
            <a:ext cx="1285875" cy="894715"/>
          </a:xfrm>
          <a:prstGeom prst="rect">
            <a:avLst/>
          </a:prstGeom>
        </p:spPr>
      </p:pic>
      <p:pic>
        <p:nvPicPr>
          <p:cNvPr id="6" name="图片 5" descr="aca5f4ca3fb0bc29e7b589b6bb7cccf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1300" y="67310"/>
            <a:ext cx="1162050" cy="814070"/>
          </a:xfrm>
          <a:prstGeom prst="rect">
            <a:avLst/>
          </a:prstGeom>
        </p:spPr>
      </p:pic>
      <p:sp>
        <p:nvSpPr>
          <p:cNvPr id="11" name="PA_文本框 3"/>
          <p:cNvSpPr txBox="1"/>
          <p:nvPr>
            <p:custDataLst>
              <p:tags r:id="rId1"/>
            </p:custDataLst>
          </p:nvPr>
        </p:nvSpPr>
        <p:spPr>
          <a:xfrm>
            <a:off x="1287145" y="190500"/>
            <a:ext cx="4371533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200" b="1" kern="2200" spc="600" dirty="0">
                <a:solidFill>
                  <a:srgbClr val="FF000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为什么选择西柏坡</a:t>
            </a:r>
            <a:endParaRPr sz="3200" b="1" kern="2200" spc="600" dirty="0">
              <a:solidFill>
                <a:srgbClr val="FF0000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90EDB1E-6633-4F9B-ADCE-579F30258F1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152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5786" y="1414781"/>
            <a:ext cx="3756026" cy="28170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CDA168F8-89E1-4F96-B61E-BFD7EAD498D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35054" y="1663179"/>
            <a:ext cx="3756026" cy="28170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152396C-0D44-4718-93E4-B26096A6216A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6426" t="9809" r="14463" b="44080"/>
          <a:stretch/>
        </p:blipFill>
        <p:spPr>
          <a:xfrm>
            <a:off x="3962400" y="3343083"/>
            <a:ext cx="5604510" cy="29821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E5332BFA-F86E-4E3F-ABA0-20977DFC62F6}"/>
              </a:ext>
            </a:extLst>
          </p:cNvPr>
          <p:cNvSpPr txBox="1"/>
          <p:nvPr/>
        </p:nvSpPr>
        <p:spPr>
          <a:xfrm>
            <a:off x="51378" y="4387434"/>
            <a:ext cx="374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b="1" dirty="0">
                <a:latin typeface="Arial" panose="020B0604020202020204" pitchFamily="34" charset="0"/>
                <a:ea typeface="华文新魏" panose="02010800040101010101" pitchFamily="2" charset="-122"/>
                <a:cs typeface="Arial" panose="020B0604020202020204" pitchFamily="34" charset="0"/>
              </a:rPr>
              <a:t>4</a:t>
            </a:r>
            <a:r>
              <a:rPr lang="en-US" altLang="zh-CN" sz="2000" b="1" dirty="0">
                <a:latin typeface="Algerian" panose="04020705040A02060702" pitchFamily="82" charset="0"/>
                <a:ea typeface="华文新魏" panose="02010800040101010101" pitchFamily="2" charset="-122"/>
              </a:rPr>
              <a:t>.</a:t>
            </a:r>
            <a:r>
              <a:rPr lang="zh-CN" altLang="en-US" sz="2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适中的村落分布 </a:t>
            </a:r>
            <a:endParaRPr lang="en-US" altLang="zh-CN" sz="2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2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村庄稠密，村子较小，人口较少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0B7B491-A428-4987-BB26-837C1D1A4B60}"/>
              </a:ext>
            </a:extLst>
          </p:cNvPr>
          <p:cNvSpPr/>
          <p:nvPr/>
        </p:nvSpPr>
        <p:spPr>
          <a:xfrm>
            <a:off x="241300" y="987147"/>
            <a:ext cx="6548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latin typeface="Arial" panose="020B0604020202020204" pitchFamily="34" charset="0"/>
                <a:ea typeface="华文新魏" panose="02010800040101010101" pitchFamily="2" charset="-122"/>
                <a:cs typeface="Arial" panose="020B0604020202020204" pitchFamily="34" charset="0"/>
              </a:rPr>
              <a:t>1</a:t>
            </a:r>
            <a:r>
              <a:rPr lang="en-US" altLang="zh-CN" sz="2000" b="1" dirty="0">
                <a:latin typeface="Algerian" panose="04020705040A02060702" pitchFamily="82" charset="0"/>
                <a:ea typeface="华文新魏" panose="02010800040101010101" pitchFamily="2" charset="-122"/>
              </a:rPr>
              <a:t>.</a:t>
            </a:r>
            <a:r>
              <a:rPr lang="zh-CN" altLang="en-US" sz="2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优越的地理位置 华北平原</a:t>
            </a:r>
            <a:r>
              <a:rPr lang="en-US" altLang="zh-CN" sz="2000" b="1" dirty="0">
                <a:latin typeface="Algerian" panose="04020705040A02060702" pitchFamily="82" charset="0"/>
                <a:ea typeface="华文新魏" panose="02010800040101010101" pitchFamily="2" charset="-122"/>
              </a:rPr>
              <a:t>&amp;</a:t>
            </a:r>
            <a:r>
              <a:rPr lang="zh-CN" altLang="en-US" sz="2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太行山，石家庄，能攻能守</a:t>
            </a:r>
            <a:endParaRPr lang="en-US" altLang="zh-CN" sz="2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2F15170-65F5-471C-B664-03ECBA624189}"/>
              </a:ext>
            </a:extLst>
          </p:cNvPr>
          <p:cNvSpPr/>
          <p:nvPr/>
        </p:nvSpPr>
        <p:spPr>
          <a:xfrm>
            <a:off x="3861843" y="6408501"/>
            <a:ext cx="58560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latin typeface="Arial" panose="020B0604020202020204" pitchFamily="34" charset="0"/>
                <a:ea typeface="华文新魏" panose="02010800040101010101" pitchFamily="2" charset="-122"/>
                <a:cs typeface="Arial" panose="020B0604020202020204" pitchFamily="34" charset="0"/>
              </a:rPr>
              <a:t>3</a:t>
            </a:r>
            <a:r>
              <a:rPr lang="en-US" altLang="zh-CN" sz="2000" b="1" dirty="0">
                <a:latin typeface="Algerian" panose="04020705040A02060702" pitchFamily="82" charset="0"/>
                <a:ea typeface="华文新魏" panose="02010800040101010101" pitchFamily="2" charset="-122"/>
              </a:rPr>
              <a:t>.</a:t>
            </a:r>
            <a:r>
              <a:rPr lang="zh-CN" altLang="en-US" sz="2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良好的群众基础 平山县革命较早、武装抗日团体</a:t>
            </a:r>
            <a:endParaRPr lang="en-US" altLang="zh-CN" sz="2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DF17070-BE8E-4A0C-800D-D4A39133F75A}"/>
              </a:ext>
            </a:extLst>
          </p:cNvPr>
          <p:cNvSpPr/>
          <p:nvPr/>
        </p:nvSpPr>
        <p:spPr>
          <a:xfrm>
            <a:off x="8025370" y="899795"/>
            <a:ext cx="37753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latin typeface="Arial" panose="020B0604020202020204" pitchFamily="34" charset="0"/>
                <a:ea typeface="华文新魏" panose="02010800040101010101" pitchFamily="2" charset="-122"/>
                <a:cs typeface="Arial" panose="020B0604020202020204" pitchFamily="34" charset="0"/>
              </a:rPr>
              <a:t>2</a:t>
            </a:r>
            <a:r>
              <a:rPr lang="en-US" altLang="zh-CN" sz="2000" b="1" dirty="0">
                <a:latin typeface="Algerian" panose="04020705040A02060702" pitchFamily="82" charset="0"/>
                <a:ea typeface="华文新魏" panose="02010800040101010101" pitchFamily="2" charset="-122"/>
              </a:rPr>
              <a:t>.</a:t>
            </a:r>
            <a:r>
              <a:rPr lang="zh-CN" altLang="en-US" sz="2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丰富的物产资源 </a:t>
            </a:r>
            <a:endParaRPr lang="en-US" altLang="zh-CN" sz="2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2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依山傍水、晋察冀边区的乌克兰</a:t>
            </a:r>
            <a:endParaRPr lang="en-US" altLang="zh-CN" sz="2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slow" advTm="1000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4153801" y="3745335"/>
            <a:ext cx="3884398" cy="1200329"/>
          </a:xfrm>
          <a:prstGeom prst="rect">
            <a:avLst/>
          </a:prstGeom>
          <a:noFill/>
        </p:spPr>
        <p:txBody>
          <a:bodyPr vert="horz" wrap="none" rtlCol="0" anchor="ctr">
            <a:spAutoFit/>
          </a:bodyPr>
          <a:lstStyle/>
          <a:p>
            <a:pPr algn="ctr"/>
            <a:r>
              <a:rPr lang="zh-CN" altLang="en-US" sz="7200" b="1" dirty="0">
                <a:solidFill>
                  <a:srgbClr val="E65307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历史工作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EFE4DF4-086F-4B9B-BE1D-B45F7CE7A45F}"/>
              </a:ext>
            </a:extLst>
          </p:cNvPr>
          <p:cNvGrpSpPr/>
          <p:nvPr/>
        </p:nvGrpSpPr>
        <p:grpSpPr>
          <a:xfrm>
            <a:off x="4846665" y="1292943"/>
            <a:ext cx="2498670" cy="2136057"/>
            <a:chOff x="5023040" y="1331543"/>
            <a:chExt cx="2498670" cy="2136057"/>
          </a:xfrm>
        </p:grpSpPr>
        <p:grpSp>
          <p:nvGrpSpPr>
            <p:cNvPr id="25" name="组合 24"/>
            <p:cNvGrpSpPr/>
            <p:nvPr/>
          </p:nvGrpSpPr>
          <p:grpSpPr>
            <a:xfrm>
              <a:off x="5023040" y="1571084"/>
              <a:ext cx="2498670" cy="1858645"/>
              <a:chOff x="2757770" y="2363199"/>
              <a:chExt cx="2498670" cy="1858645"/>
            </a:xfrm>
          </p:grpSpPr>
          <p:sp>
            <p:nvSpPr>
              <p:cNvPr id="26" name="TextBox 59"/>
              <p:cNvSpPr txBox="1">
                <a:spLocks noChangeArrowheads="1"/>
              </p:cNvSpPr>
              <p:nvPr/>
            </p:nvSpPr>
            <p:spPr bwMode="auto">
              <a:xfrm flipH="1">
                <a:off x="3115977" y="2363199"/>
                <a:ext cx="1782258" cy="185864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685800">
                  <a:defRPr/>
                </a:pPr>
                <a:r>
                  <a:rPr lang="en-US" altLang="zh-CN" sz="11500" kern="0" dirty="0">
                    <a:solidFill>
                      <a:srgbClr val="E65307"/>
                    </a:solidFill>
                    <a:latin typeface="Impact" panose="020B0806030902050204" pitchFamily="34" charset="0"/>
                    <a:ea typeface="微软雅黑" panose="020B0503020204020204" charset="-122"/>
                  </a:rPr>
                  <a:t>02</a:t>
                </a:r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2787950" y="3646240"/>
                <a:ext cx="2468490" cy="3276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9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2757770" y="3801706"/>
                <a:ext cx="2498670" cy="387863"/>
              </a:xfrm>
              <a:prstGeom prst="rect">
                <a:avLst/>
              </a:prstGeom>
              <a:solidFill>
                <a:srgbClr val="E6530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任意多边形 38"/>
            <p:cNvSpPr/>
            <p:nvPr/>
          </p:nvSpPr>
          <p:spPr>
            <a:xfrm>
              <a:off x="5318387" y="1331543"/>
              <a:ext cx="1954610" cy="1113172"/>
            </a:xfrm>
            <a:custGeom>
              <a:avLst/>
              <a:gdLst>
                <a:gd name="connsiteX0" fmla="*/ 0 w 1845118"/>
                <a:gd name="connsiteY0" fmla="*/ 0 h 1113172"/>
                <a:gd name="connsiteX1" fmla="*/ 1845118 w 1845118"/>
                <a:gd name="connsiteY1" fmla="*/ 0 h 1113172"/>
                <a:gd name="connsiteX2" fmla="*/ 1845118 w 1845118"/>
                <a:gd name="connsiteY2" fmla="*/ 1113172 h 1113172"/>
                <a:gd name="connsiteX3" fmla="*/ 1054278 w 1845118"/>
                <a:gd name="connsiteY3" fmla="*/ 1113172 h 1113172"/>
                <a:gd name="connsiteX4" fmla="*/ 1054278 w 1845118"/>
                <a:gd name="connsiteY4" fmla="*/ 539460 h 1113172"/>
                <a:gd name="connsiteX5" fmla="*/ 0 w 1845118"/>
                <a:gd name="connsiteY5" fmla="*/ 539460 h 1113172"/>
                <a:gd name="connsiteX0-1" fmla="*/ 1054278 w 1845118"/>
                <a:gd name="connsiteY0-2" fmla="*/ 539460 h 1113172"/>
                <a:gd name="connsiteX1-3" fmla="*/ 0 w 1845118"/>
                <a:gd name="connsiteY1-4" fmla="*/ 539460 h 1113172"/>
                <a:gd name="connsiteX2-5" fmla="*/ 0 w 1845118"/>
                <a:gd name="connsiteY2-6" fmla="*/ 0 h 1113172"/>
                <a:gd name="connsiteX3-7" fmla="*/ 1845118 w 1845118"/>
                <a:gd name="connsiteY3-8" fmla="*/ 0 h 1113172"/>
                <a:gd name="connsiteX4-9" fmla="*/ 1845118 w 1845118"/>
                <a:gd name="connsiteY4-10" fmla="*/ 1113172 h 1113172"/>
                <a:gd name="connsiteX5-11" fmla="*/ 1054278 w 1845118"/>
                <a:gd name="connsiteY5-12" fmla="*/ 1113172 h 1113172"/>
                <a:gd name="connsiteX6" fmla="*/ 1145718 w 1845118"/>
                <a:gd name="connsiteY6" fmla="*/ 630900 h 1113172"/>
                <a:gd name="connsiteX0-13" fmla="*/ 1054278 w 1845118"/>
                <a:gd name="connsiteY0-14" fmla="*/ 539460 h 1113172"/>
                <a:gd name="connsiteX1-15" fmla="*/ 0 w 1845118"/>
                <a:gd name="connsiteY1-16" fmla="*/ 539460 h 1113172"/>
                <a:gd name="connsiteX2-17" fmla="*/ 0 w 1845118"/>
                <a:gd name="connsiteY2-18" fmla="*/ 0 h 1113172"/>
                <a:gd name="connsiteX3-19" fmla="*/ 1845118 w 1845118"/>
                <a:gd name="connsiteY3-20" fmla="*/ 0 h 1113172"/>
                <a:gd name="connsiteX4-21" fmla="*/ 1845118 w 1845118"/>
                <a:gd name="connsiteY4-22" fmla="*/ 1113172 h 1113172"/>
                <a:gd name="connsiteX5-23" fmla="*/ 1054278 w 1845118"/>
                <a:gd name="connsiteY5-24" fmla="*/ 1113172 h 1113172"/>
                <a:gd name="connsiteX0-25" fmla="*/ 0 w 1845118"/>
                <a:gd name="connsiteY0-26" fmla="*/ 539460 h 1113172"/>
                <a:gd name="connsiteX1-27" fmla="*/ 0 w 1845118"/>
                <a:gd name="connsiteY1-28" fmla="*/ 0 h 1113172"/>
                <a:gd name="connsiteX2-29" fmla="*/ 1845118 w 1845118"/>
                <a:gd name="connsiteY2-30" fmla="*/ 0 h 1113172"/>
                <a:gd name="connsiteX3-31" fmla="*/ 1845118 w 1845118"/>
                <a:gd name="connsiteY3-32" fmla="*/ 1113172 h 1113172"/>
                <a:gd name="connsiteX4-33" fmla="*/ 1054278 w 1845118"/>
                <a:gd name="connsiteY4-34" fmla="*/ 1113172 h 1113172"/>
                <a:gd name="connsiteX0-35" fmla="*/ 0 w 1845118"/>
                <a:gd name="connsiteY0-36" fmla="*/ 539460 h 1113172"/>
                <a:gd name="connsiteX1-37" fmla="*/ 0 w 1845118"/>
                <a:gd name="connsiteY1-38" fmla="*/ 0 h 1113172"/>
                <a:gd name="connsiteX2-39" fmla="*/ 1845118 w 1845118"/>
                <a:gd name="connsiteY2-40" fmla="*/ 0 h 1113172"/>
                <a:gd name="connsiteX3-41" fmla="*/ 1845118 w 1845118"/>
                <a:gd name="connsiteY3-42" fmla="*/ 1113172 h 111317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845118" h="1113172">
                  <a:moveTo>
                    <a:pt x="0" y="539460"/>
                  </a:moveTo>
                  <a:lnTo>
                    <a:pt x="0" y="0"/>
                  </a:lnTo>
                  <a:lnTo>
                    <a:pt x="1845118" y="0"/>
                  </a:lnTo>
                  <a:lnTo>
                    <a:pt x="1845118" y="1113172"/>
                  </a:lnTo>
                </a:path>
              </a:pathLst>
            </a:custGeom>
            <a:noFill/>
            <a:ln w="317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5023040" y="1639722"/>
              <a:ext cx="2498670" cy="1827878"/>
            </a:xfrm>
            <a:custGeom>
              <a:avLst/>
              <a:gdLst>
                <a:gd name="connsiteX0" fmla="*/ 0 w 2362498"/>
                <a:gd name="connsiteY0" fmla="*/ 0 h 1827878"/>
                <a:gd name="connsiteX1" fmla="*/ 618105 w 2362498"/>
                <a:gd name="connsiteY1" fmla="*/ 0 h 1827878"/>
                <a:gd name="connsiteX2" fmla="*/ 618105 w 2362498"/>
                <a:gd name="connsiteY2" fmla="*/ 1612423 h 1827878"/>
                <a:gd name="connsiteX3" fmla="*/ 2362498 w 2362498"/>
                <a:gd name="connsiteY3" fmla="*/ 1612423 h 1827878"/>
                <a:gd name="connsiteX4" fmla="*/ 2362498 w 2362498"/>
                <a:gd name="connsiteY4" fmla="*/ 1827878 h 1827878"/>
                <a:gd name="connsiteX5" fmla="*/ 839514 w 2362498"/>
                <a:gd name="connsiteY5" fmla="*/ 1827878 h 1827878"/>
                <a:gd name="connsiteX6" fmla="*/ 433218 w 2362498"/>
                <a:gd name="connsiteY6" fmla="*/ 1827878 h 1827878"/>
                <a:gd name="connsiteX7" fmla="*/ 433218 w 2362498"/>
                <a:gd name="connsiteY7" fmla="*/ 1826314 h 1827878"/>
                <a:gd name="connsiteX8" fmla="*/ 0 w 2362498"/>
                <a:gd name="connsiteY8" fmla="*/ 1826314 h 1827878"/>
                <a:gd name="connsiteX0-1" fmla="*/ 618105 w 2362498"/>
                <a:gd name="connsiteY0-2" fmla="*/ 1612423 h 1827878"/>
                <a:gd name="connsiteX1-3" fmla="*/ 2362498 w 2362498"/>
                <a:gd name="connsiteY1-4" fmla="*/ 1612423 h 1827878"/>
                <a:gd name="connsiteX2-5" fmla="*/ 2362498 w 2362498"/>
                <a:gd name="connsiteY2-6" fmla="*/ 1827878 h 1827878"/>
                <a:gd name="connsiteX3-7" fmla="*/ 839514 w 2362498"/>
                <a:gd name="connsiteY3-8" fmla="*/ 1827878 h 1827878"/>
                <a:gd name="connsiteX4-9" fmla="*/ 433218 w 2362498"/>
                <a:gd name="connsiteY4-10" fmla="*/ 1827878 h 1827878"/>
                <a:gd name="connsiteX5-11" fmla="*/ 433218 w 2362498"/>
                <a:gd name="connsiteY5-12" fmla="*/ 1826314 h 1827878"/>
                <a:gd name="connsiteX6-13" fmla="*/ 0 w 2362498"/>
                <a:gd name="connsiteY6-14" fmla="*/ 1826314 h 1827878"/>
                <a:gd name="connsiteX7-15" fmla="*/ 0 w 2362498"/>
                <a:gd name="connsiteY7-16" fmla="*/ 0 h 1827878"/>
                <a:gd name="connsiteX8-17" fmla="*/ 618105 w 2362498"/>
                <a:gd name="connsiteY8-18" fmla="*/ 0 h 1827878"/>
                <a:gd name="connsiteX9" fmla="*/ 709545 w 2362498"/>
                <a:gd name="connsiteY9" fmla="*/ 1703863 h 1827878"/>
                <a:gd name="connsiteX0-19" fmla="*/ 618105 w 2362498"/>
                <a:gd name="connsiteY0-20" fmla="*/ 1612423 h 1827878"/>
                <a:gd name="connsiteX1-21" fmla="*/ 2362498 w 2362498"/>
                <a:gd name="connsiteY1-22" fmla="*/ 1612423 h 1827878"/>
                <a:gd name="connsiteX2-23" fmla="*/ 2362498 w 2362498"/>
                <a:gd name="connsiteY2-24" fmla="*/ 1827878 h 1827878"/>
                <a:gd name="connsiteX3-25" fmla="*/ 839514 w 2362498"/>
                <a:gd name="connsiteY3-26" fmla="*/ 1827878 h 1827878"/>
                <a:gd name="connsiteX4-27" fmla="*/ 433218 w 2362498"/>
                <a:gd name="connsiteY4-28" fmla="*/ 1827878 h 1827878"/>
                <a:gd name="connsiteX5-29" fmla="*/ 433218 w 2362498"/>
                <a:gd name="connsiteY5-30" fmla="*/ 1826314 h 1827878"/>
                <a:gd name="connsiteX6-31" fmla="*/ 0 w 2362498"/>
                <a:gd name="connsiteY6-32" fmla="*/ 1826314 h 1827878"/>
                <a:gd name="connsiteX7-33" fmla="*/ 0 w 2362498"/>
                <a:gd name="connsiteY7-34" fmla="*/ 0 h 1827878"/>
                <a:gd name="connsiteX8-35" fmla="*/ 618105 w 2362498"/>
                <a:gd name="connsiteY8-36" fmla="*/ 0 h 1827878"/>
                <a:gd name="connsiteX0-37" fmla="*/ 2362498 w 2362498"/>
                <a:gd name="connsiteY0-38" fmla="*/ 1612423 h 1827878"/>
                <a:gd name="connsiteX1-39" fmla="*/ 2362498 w 2362498"/>
                <a:gd name="connsiteY1-40" fmla="*/ 1827878 h 1827878"/>
                <a:gd name="connsiteX2-41" fmla="*/ 839514 w 2362498"/>
                <a:gd name="connsiteY2-42" fmla="*/ 1827878 h 1827878"/>
                <a:gd name="connsiteX3-43" fmla="*/ 433218 w 2362498"/>
                <a:gd name="connsiteY3-44" fmla="*/ 1827878 h 1827878"/>
                <a:gd name="connsiteX4-45" fmla="*/ 433218 w 2362498"/>
                <a:gd name="connsiteY4-46" fmla="*/ 1826314 h 1827878"/>
                <a:gd name="connsiteX5-47" fmla="*/ 0 w 2362498"/>
                <a:gd name="connsiteY5-48" fmla="*/ 1826314 h 1827878"/>
                <a:gd name="connsiteX6-49" fmla="*/ 0 w 2362498"/>
                <a:gd name="connsiteY6-50" fmla="*/ 0 h 1827878"/>
                <a:gd name="connsiteX7-51" fmla="*/ 618105 w 2362498"/>
                <a:gd name="connsiteY7-52" fmla="*/ 0 h 182787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2362498" h="1827878">
                  <a:moveTo>
                    <a:pt x="2362498" y="1612423"/>
                  </a:moveTo>
                  <a:lnTo>
                    <a:pt x="2362498" y="1827878"/>
                  </a:lnTo>
                  <a:lnTo>
                    <a:pt x="839514" y="1827878"/>
                  </a:lnTo>
                  <a:lnTo>
                    <a:pt x="433218" y="1827878"/>
                  </a:lnTo>
                  <a:lnTo>
                    <a:pt x="433218" y="1826314"/>
                  </a:lnTo>
                  <a:lnTo>
                    <a:pt x="0" y="1826314"/>
                  </a:lnTo>
                  <a:lnTo>
                    <a:pt x="0" y="0"/>
                  </a:lnTo>
                  <a:lnTo>
                    <a:pt x="618105" y="0"/>
                  </a:lnTo>
                </a:path>
              </a:pathLst>
            </a:custGeom>
            <a:noFill/>
            <a:ln w="317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1" name="矩形 40"/>
          <p:cNvSpPr/>
          <p:nvPr/>
        </p:nvSpPr>
        <p:spPr>
          <a:xfrm>
            <a:off x="-21590" y="6640195"/>
            <a:ext cx="12195175" cy="240665"/>
          </a:xfrm>
          <a:prstGeom prst="rect">
            <a:avLst/>
          </a:prstGeom>
          <a:solidFill>
            <a:srgbClr val="E653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Tm="1000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565785" y="741045"/>
            <a:ext cx="11060430" cy="0"/>
          </a:xfrm>
          <a:prstGeom prst="line">
            <a:avLst/>
          </a:prstGeom>
          <a:ln>
            <a:solidFill>
              <a:srgbClr val="E653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 descr="b52b2eb78c6f00b81d28026433c7e78b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24160" y="5080"/>
            <a:ext cx="1285875" cy="894715"/>
          </a:xfrm>
          <a:prstGeom prst="rect">
            <a:avLst/>
          </a:prstGeom>
        </p:spPr>
      </p:pic>
      <p:pic>
        <p:nvPicPr>
          <p:cNvPr id="6" name="图片 5" descr="aca5f4ca3fb0bc29e7b589b6bb7cccf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1300" y="67310"/>
            <a:ext cx="1162050" cy="814070"/>
          </a:xfrm>
          <a:prstGeom prst="rect">
            <a:avLst/>
          </a:prstGeom>
        </p:spPr>
      </p:pic>
      <p:sp>
        <p:nvSpPr>
          <p:cNvPr id="11" name="PA_文本框 3"/>
          <p:cNvSpPr txBox="1"/>
          <p:nvPr>
            <p:custDataLst>
              <p:tags r:id="rId1"/>
            </p:custDataLst>
          </p:nvPr>
        </p:nvSpPr>
        <p:spPr>
          <a:xfrm>
            <a:off x="1287145" y="190500"/>
            <a:ext cx="3364865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200" b="1" kern="2200" spc="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全国土地会议</a:t>
            </a:r>
            <a:endParaRPr sz="3200" b="1" kern="2200" spc="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A1EA1FE-7E46-4CD0-9B11-ADB0B1A8822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8016" t="2227" r="16272" b="21646"/>
          <a:stretch/>
        </p:blipFill>
        <p:spPr>
          <a:xfrm>
            <a:off x="261444" y="898465"/>
            <a:ext cx="3760785" cy="253053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59AD7D9-AAF6-494E-8AC9-0A114D16CA6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" t="5376" r="12768" b="14809"/>
          <a:stretch/>
        </p:blipFill>
        <p:spPr>
          <a:xfrm rot="10800000">
            <a:off x="4209479" y="881377"/>
            <a:ext cx="3780929" cy="257916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46D94328-0E7E-44A6-B192-FF2C9631C2A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0" t="22176" r="54093" b="7217"/>
          <a:stretch/>
        </p:blipFill>
        <p:spPr>
          <a:xfrm rot="5400000">
            <a:off x="4678151" y="3123419"/>
            <a:ext cx="2835697" cy="3788819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4F577639-C22C-4C57-8FE5-4688A670E66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262940" y="1768063"/>
            <a:ext cx="5554299" cy="378092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132D719-6C2E-4B50-A52B-77F4C2394EE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61445" y="3599981"/>
            <a:ext cx="3780928" cy="283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685730"/>
      </p:ext>
    </p:extLst>
  </p:cSld>
  <p:clrMapOvr>
    <a:masterClrMapping/>
  </p:clrMapOvr>
  <p:transition spd="slow" advTm="1000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39825560-95E1-4D42-BFE7-2DC0E45E4FA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00" y="1676413"/>
            <a:ext cx="4081868" cy="3061401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65785" y="741045"/>
            <a:ext cx="11060430" cy="0"/>
          </a:xfrm>
          <a:prstGeom prst="line">
            <a:avLst/>
          </a:prstGeom>
          <a:ln>
            <a:solidFill>
              <a:srgbClr val="E653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 descr="b52b2eb78c6f00b81d28026433c7e78b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24160" y="5080"/>
            <a:ext cx="1285875" cy="894715"/>
          </a:xfrm>
          <a:prstGeom prst="rect">
            <a:avLst/>
          </a:prstGeom>
        </p:spPr>
      </p:pic>
      <p:pic>
        <p:nvPicPr>
          <p:cNvPr id="6" name="图片 5" descr="aca5f4ca3fb0bc29e7b589b6bb7cccf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41300" y="67310"/>
            <a:ext cx="1162050" cy="814070"/>
          </a:xfrm>
          <a:prstGeom prst="rect">
            <a:avLst/>
          </a:prstGeom>
        </p:spPr>
      </p:pic>
      <p:sp>
        <p:nvSpPr>
          <p:cNvPr id="11" name="PA_文本框 3"/>
          <p:cNvSpPr txBox="1"/>
          <p:nvPr>
            <p:custDataLst>
              <p:tags r:id="rId1"/>
            </p:custDataLst>
          </p:nvPr>
        </p:nvSpPr>
        <p:spPr>
          <a:xfrm>
            <a:off x="1287145" y="190500"/>
            <a:ext cx="3364865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200" b="1" kern="2200" spc="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指挥三大战役</a:t>
            </a:r>
            <a:endParaRPr sz="3200" b="1" kern="2200" spc="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1AF7837-F810-487A-AACD-6853E830D59A}"/>
              </a:ext>
            </a:extLst>
          </p:cNvPr>
          <p:cNvSpPr txBox="1"/>
          <p:nvPr/>
        </p:nvSpPr>
        <p:spPr>
          <a:xfrm>
            <a:off x="4477571" y="5723236"/>
            <a:ext cx="32508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磨盘上布下雄兵百万，土屋里奏响胜利凯歌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28F4F1E-9BA3-49C4-B056-17DB48B714F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923" y="2500986"/>
            <a:ext cx="4081867" cy="306140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1081006B-95E9-4923-894E-2F1B0E60F94A}"/>
              </a:ext>
            </a:extLst>
          </p:cNvPr>
          <p:cNvSpPr txBox="1"/>
          <p:nvPr/>
        </p:nvSpPr>
        <p:spPr>
          <a:xfrm>
            <a:off x="0" y="758901"/>
            <a:ext cx="54473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在世界上最小的指挥部里，</a:t>
            </a:r>
            <a:endParaRPr lang="en-US" altLang="zh-CN" sz="24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2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指挥打赢了世界上最大规模的解放战争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E3CA3D6-26DA-4D10-BBAE-B61B28C7B3C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95568" y="3471389"/>
            <a:ext cx="4080249" cy="3061400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4D838308-9DE8-401C-9FA4-BBC6B869AC35}"/>
              </a:ext>
            </a:extLst>
          </p:cNvPr>
          <p:cNvSpPr txBox="1"/>
          <p:nvPr/>
        </p:nvSpPr>
        <p:spPr>
          <a:xfrm>
            <a:off x="7554839" y="1811564"/>
            <a:ext cx="54473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一不发枪，</a:t>
            </a:r>
            <a:endParaRPr lang="en-US" altLang="zh-CN" sz="24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sz="2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二不发粮，</a:t>
            </a:r>
            <a:endParaRPr lang="en-US" altLang="zh-CN" sz="24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sz="2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三不发人，</a:t>
            </a:r>
            <a:endParaRPr lang="en-US" altLang="zh-CN" sz="24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sz="2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只是每天发电报</a:t>
            </a:r>
          </a:p>
        </p:txBody>
      </p:sp>
    </p:spTree>
    <p:extLst>
      <p:ext uri="{BB962C8B-B14F-4D97-AF65-F5344CB8AC3E}">
        <p14:creationId xmlns:p14="http://schemas.microsoft.com/office/powerpoint/2010/main" val="357890394"/>
      </p:ext>
    </p:extLst>
  </p:cSld>
  <p:clrMapOvr>
    <a:masterClrMapping/>
  </p:clrMapOvr>
  <p:transition spd="slow" advTm="1000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3208865" y="3745335"/>
            <a:ext cx="5734263" cy="1200329"/>
          </a:xfrm>
          <a:prstGeom prst="rect">
            <a:avLst/>
          </a:prstGeom>
          <a:noFill/>
        </p:spPr>
        <p:txBody>
          <a:bodyPr vert="horz" wrap="none" rtlCol="0" anchor="ctr">
            <a:spAutoFit/>
          </a:bodyPr>
          <a:lstStyle/>
          <a:p>
            <a:pPr algn="ctr"/>
            <a:r>
              <a:rPr lang="zh-CN" altLang="en-US" sz="7200" b="1" dirty="0">
                <a:solidFill>
                  <a:srgbClr val="E65307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七届二中全会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25069F1-66E6-4CBD-8EAA-BBA325784346}"/>
              </a:ext>
            </a:extLst>
          </p:cNvPr>
          <p:cNvGrpSpPr/>
          <p:nvPr/>
        </p:nvGrpSpPr>
        <p:grpSpPr>
          <a:xfrm>
            <a:off x="4846665" y="1292943"/>
            <a:ext cx="2498670" cy="2136057"/>
            <a:chOff x="4995100" y="1331543"/>
            <a:chExt cx="2498670" cy="2136057"/>
          </a:xfrm>
        </p:grpSpPr>
        <p:grpSp>
          <p:nvGrpSpPr>
            <p:cNvPr id="35" name="组合 34"/>
            <p:cNvGrpSpPr/>
            <p:nvPr/>
          </p:nvGrpSpPr>
          <p:grpSpPr>
            <a:xfrm>
              <a:off x="4995100" y="1571084"/>
              <a:ext cx="2498670" cy="1858645"/>
              <a:chOff x="2757770" y="2363199"/>
              <a:chExt cx="2498670" cy="1858645"/>
            </a:xfrm>
          </p:grpSpPr>
          <p:sp>
            <p:nvSpPr>
              <p:cNvPr id="38" name="TextBox 59"/>
              <p:cNvSpPr txBox="1">
                <a:spLocks noChangeArrowheads="1"/>
              </p:cNvSpPr>
              <p:nvPr/>
            </p:nvSpPr>
            <p:spPr bwMode="auto">
              <a:xfrm flipH="1">
                <a:off x="3115977" y="2363199"/>
                <a:ext cx="1782258" cy="185864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685800">
                  <a:defRPr/>
                </a:pPr>
                <a:r>
                  <a:rPr lang="en-US" altLang="zh-CN" sz="11500" kern="0" dirty="0">
                    <a:solidFill>
                      <a:srgbClr val="E65307"/>
                    </a:solidFill>
                    <a:latin typeface="Impact" panose="020B0806030902050204" pitchFamily="34" charset="0"/>
                    <a:ea typeface="微软雅黑" panose="020B0503020204020204" charset="-122"/>
                  </a:rPr>
                  <a:t>03</a:t>
                </a: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2787950" y="3646240"/>
                <a:ext cx="2468490" cy="3276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9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2757770" y="3801706"/>
                <a:ext cx="2498670" cy="387863"/>
              </a:xfrm>
              <a:prstGeom prst="rect">
                <a:avLst/>
              </a:prstGeom>
              <a:solidFill>
                <a:srgbClr val="E6530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1" name="任意多边形 80"/>
            <p:cNvSpPr/>
            <p:nvPr/>
          </p:nvSpPr>
          <p:spPr>
            <a:xfrm>
              <a:off x="5290447" y="1331543"/>
              <a:ext cx="1954610" cy="1113172"/>
            </a:xfrm>
            <a:custGeom>
              <a:avLst/>
              <a:gdLst>
                <a:gd name="connsiteX0" fmla="*/ 0 w 1845118"/>
                <a:gd name="connsiteY0" fmla="*/ 0 h 1113172"/>
                <a:gd name="connsiteX1" fmla="*/ 1845118 w 1845118"/>
                <a:gd name="connsiteY1" fmla="*/ 0 h 1113172"/>
                <a:gd name="connsiteX2" fmla="*/ 1845118 w 1845118"/>
                <a:gd name="connsiteY2" fmla="*/ 1113172 h 1113172"/>
                <a:gd name="connsiteX3" fmla="*/ 1054278 w 1845118"/>
                <a:gd name="connsiteY3" fmla="*/ 1113172 h 1113172"/>
                <a:gd name="connsiteX4" fmla="*/ 1054278 w 1845118"/>
                <a:gd name="connsiteY4" fmla="*/ 539460 h 1113172"/>
                <a:gd name="connsiteX5" fmla="*/ 0 w 1845118"/>
                <a:gd name="connsiteY5" fmla="*/ 539460 h 1113172"/>
                <a:gd name="connsiteX0-1" fmla="*/ 1054278 w 1845118"/>
                <a:gd name="connsiteY0-2" fmla="*/ 539460 h 1113172"/>
                <a:gd name="connsiteX1-3" fmla="*/ 0 w 1845118"/>
                <a:gd name="connsiteY1-4" fmla="*/ 539460 h 1113172"/>
                <a:gd name="connsiteX2-5" fmla="*/ 0 w 1845118"/>
                <a:gd name="connsiteY2-6" fmla="*/ 0 h 1113172"/>
                <a:gd name="connsiteX3-7" fmla="*/ 1845118 w 1845118"/>
                <a:gd name="connsiteY3-8" fmla="*/ 0 h 1113172"/>
                <a:gd name="connsiteX4-9" fmla="*/ 1845118 w 1845118"/>
                <a:gd name="connsiteY4-10" fmla="*/ 1113172 h 1113172"/>
                <a:gd name="connsiteX5-11" fmla="*/ 1054278 w 1845118"/>
                <a:gd name="connsiteY5-12" fmla="*/ 1113172 h 1113172"/>
                <a:gd name="connsiteX6" fmla="*/ 1145718 w 1845118"/>
                <a:gd name="connsiteY6" fmla="*/ 630900 h 1113172"/>
                <a:gd name="connsiteX0-13" fmla="*/ 1054278 w 1845118"/>
                <a:gd name="connsiteY0-14" fmla="*/ 539460 h 1113172"/>
                <a:gd name="connsiteX1-15" fmla="*/ 0 w 1845118"/>
                <a:gd name="connsiteY1-16" fmla="*/ 539460 h 1113172"/>
                <a:gd name="connsiteX2-17" fmla="*/ 0 w 1845118"/>
                <a:gd name="connsiteY2-18" fmla="*/ 0 h 1113172"/>
                <a:gd name="connsiteX3-19" fmla="*/ 1845118 w 1845118"/>
                <a:gd name="connsiteY3-20" fmla="*/ 0 h 1113172"/>
                <a:gd name="connsiteX4-21" fmla="*/ 1845118 w 1845118"/>
                <a:gd name="connsiteY4-22" fmla="*/ 1113172 h 1113172"/>
                <a:gd name="connsiteX5-23" fmla="*/ 1054278 w 1845118"/>
                <a:gd name="connsiteY5-24" fmla="*/ 1113172 h 1113172"/>
                <a:gd name="connsiteX0-25" fmla="*/ 0 w 1845118"/>
                <a:gd name="connsiteY0-26" fmla="*/ 539460 h 1113172"/>
                <a:gd name="connsiteX1-27" fmla="*/ 0 w 1845118"/>
                <a:gd name="connsiteY1-28" fmla="*/ 0 h 1113172"/>
                <a:gd name="connsiteX2-29" fmla="*/ 1845118 w 1845118"/>
                <a:gd name="connsiteY2-30" fmla="*/ 0 h 1113172"/>
                <a:gd name="connsiteX3-31" fmla="*/ 1845118 w 1845118"/>
                <a:gd name="connsiteY3-32" fmla="*/ 1113172 h 1113172"/>
                <a:gd name="connsiteX4-33" fmla="*/ 1054278 w 1845118"/>
                <a:gd name="connsiteY4-34" fmla="*/ 1113172 h 1113172"/>
                <a:gd name="connsiteX0-35" fmla="*/ 0 w 1845118"/>
                <a:gd name="connsiteY0-36" fmla="*/ 539460 h 1113172"/>
                <a:gd name="connsiteX1-37" fmla="*/ 0 w 1845118"/>
                <a:gd name="connsiteY1-38" fmla="*/ 0 h 1113172"/>
                <a:gd name="connsiteX2-39" fmla="*/ 1845118 w 1845118"/>
                <a:gd name="connsiteY2-40" fmla="*/ 0 h 1113172"/>
                <a:gd name="connsiteX3-41" fmla="*/ 1845118 w 1845118"/>
                <a:gd name="connsiteY3-42" fmla="*/ 1113172 h 111317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845118" h="1113172">
                  <a:moveTo>
                    <a:pt x="0" y="539460"/>
                  </a:moveTo>
                  <a:lnTo>
                    <a:pt x="0" y="0"/>
                  </a:lnTo>
                  <a:lnTo>
                    <a:pt x="1845118" y="0"/>
                  </a:lnTo>
                  <a:lnTo>
                    <a:pt x="1845118" y="1113172"/>
                  </a:lnTo>
                </a:path>
              </a:pathLst>
            </a:custGeom>
            <a:noFill/>
            <a:ln w="317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 82"/>
            <p:cNvSpPr/>
            <p:nvPr/>
          </p:nvSpPr>
          <p:spPr>
            <a:xfrm>
              <a:off x="4995100" y="1639722"/>
              <a:ext cx="2498670" cy="1827878"/>
            </a:xfrm>
            <a:custGeom>
              <a:avLst/>
              <a:gdLst>
                <a:gd name="connsiteX0" fmla="*/ 0 w 2362498"/>
                <a:gd name="connsiteY0" fmla="*/ 0 h 1827878"/>
                <a:gd name="connsiteX1" fmla="*/ 618105 w 2362498"/>
                <a:gd name="connsiteY1" fmla="*/ 0 h 1827878"/>
                <a:gd name="connsiteX2" fmla="*/ 618105 w 2362498"/>
                <a:gd name="connsiteY2" fmla="*/ 1612423 h 1827878"/>
                <a:gd name="connsiteX3" fmla="*/ 2362498 w 2362498"/>
                <a:gd name="connsiteY3" fmla="*/ 1612423 h 1827878"/>
                <a:gd name="connsiteX4" fmla="*/ 2362498 w 2362498"/>
                <a:gd name="connsiteY4" fmla="*/ 1827878 h 1827878"/>
                <a:gd name="connsiteX5" fmla="*/ 839514 w 2362498"/>
                <a:gd name="connsiteY5" fmla="*/ 1827878 h 1827878"/>
                <a:gd name="connsiteX6" fmla="*/ 433218 w 2362498"/>
                <a:gd name="connsiteY6" fmla="*/ 1827878 h 1827878"/>
                <a:gd name="connsiteX7" fmla="*/ 433218 w 2362498"/>
                <a:gd name="connsiteY7" fmla="*/ 1826314 h 1827878"/>
                <a:gd name="connsiteX8" fmla="*/ 0 w 2362498"/>
                <a:gd name="connsiteY8" fmla="*/ 1826314 h 1827878"/>
                <a:gd name="connsiteX0-1" fmla="*/ 618105 w 2362498"/>
                <a:gd name="connsiteY0-2" fmla="*/ 1612423 h 1827878"/>
                <a:gd name="connsiteX1-3" fmla="*/ 2362498 w 2362498"/>
                <a:gd name="connsiteY1-4" fmla="*/ 1612423 h 1827878"/>
                <a:gd name="connsiteX2-5" fmla="*/ 2362498 w 2362498"/>
                <a:gd name="connsiteY2-6" fmla="*/ 1827878 h 1827878"/>
                <a:gd name="connsiteX3-7" fmla="*/ 839514 w 2362498"/>
                <a:gd name="connsiteY3-8" fmla="*/ 1827878 h 1827878"/>
                <a:gd name="connsiteX4-9" fmla="*/ 433218 w 2362498"/>
                <a:gd name="connsiteY4-10" fmla="*/ 1827878 h 1827878"/>
                <a:gd name="connsiteX5-11" fmla="*/ 433218 w 2362498"/>
                <a:gd name="connsiteY5-12" fmla="*/ 1826314 h 1827878"/>
                <a:gd name="connsiteX6-13" fmla="*/ 0 w 2362498"/>
                <a:gd name="connsiteY6-14" fmla="*/ 1826314 h 1827878"/>
                <a:gd name="connsiteX7-15" fmla="*/ 0 w 2362498"/>
                <a:gd name="connsiteY7-16" fmla="*/ 0 h 1827878"/>
                <a:gd name="connsiteX8-17" fmla="*/ 618105 w 2362498"/>
                <a:gd name="connsiteY8-18" fmla="*/ 0 h 1827878"/>
                <a:gd name="connsiteX9" fmla="*/ 709545 w 2362498"/>
                <a:gd name="connsiteY9" fmla="*/ 1703863 h 1827878"/>
                <a:gd name="connsiteX0-19" fmla="*/ 618105 w 2362498"/>
                <a:gd name="connsiteY0-20" fmla="*/ 1612423 h 1827878"/>
                <a:gd name="connsiteX1-21" fmla="*/ 2362498 w 2362498"/>
                <a:gd name="connsiteY1-22" fmla="*/ 1612423 h 1827878"/>
                <a:gd name="connsiteX2-23" fmla="*/ 2362498 w 2362498"/>
                <a:gd name="connsiteY2-24" fmla="*/ 1827878 h 1827878"/>
                <a:gd name="connsiteX3-25" fmla="*/ 839514 w 2362498"/>
                <a:gd name="connsiteY3-26" fmla="*/ 1827878 h 1827878"/>
                <a:gd name="connsiteX4-27" fmla="*/ 433218 w 2362498"/>
                <a:gd name="connsiteY4-28" fmla="*/ 1827878 h 1827878"/>
                <a:gd name="connsiteX5-29" fmla="*/ 433218 w 2362498"/>
                <a:gd name="connsiteY5-30" fmla="*/ 1826314 h 1827878"/>
                <a:gd name="connsiteX6-31" fmla="*/ 0 w 2362498"/>
                <a:gd name="connsiteY6-32" fmla="*/ 1826314 h 1827878"/>
                <a:gd name="connsiteX7-33" fmla="*/ 0 w 2362498"/>
                <a:gd name="connsiteY7-34" fmla="*/ 0 h 1827878"/>
                <a:gd name="connsiteX8-35" fmla="*/ 618105 w 2362498"/>
                <a:gd name="connsiteY8-36" fmla="*/ 0 h 1827878"/>
                <a:gd name="connsiteX0-37" fmla="*/ 2362498 w 2362498"/>
                <a:gd name="connsiteY0-38" fmla="*/ 1612423 h 1827878"/>
                <a:gd name="connsiteX1-39" fmla="*/ 2362498 w 2362498"/>
                <a:gd name="connsiteY1-40" fmla="*/ 1827878 h 1827878"/>
                <a:gd name="connsiteX2-41" fmla="*/ 839514 w 2362498"/>
                <a:gd name="connsiteY2-42" fmla="*/ 1827878 h 1827878"/>
                <a:gd name="connsiteX3-43" fmla="*/ 433218 w 2362498"/>
                <a:gd name="connsiteY3-44" fmla="*/ 1827878 h 1827878"/>
                <a:gd name="connsiteX4-45" fmla="*/ 433218 w 2362498"/>
                <a:gd name="connsiteY4-46" fmla="*/ 1826314 h 1827878"/>
                <a:gd name="connsiteX5-47" fmla="*/ 0 w 2362498"/>
                <a:gd name="connsiteY5-48" fmla="*/ 1826314 h 1827878"/>
                <a:gd name="connsiteX6-49" fmla="*/ 0 w 2362498"/>
                <a:gd name="connsiteY6-50" fmla="*/ 0 h 1827878"/>
                <a:gd name="connsiteX7-51" fmla="*/ 618105 w 2362498"/>
                <a:gd name="connsiteY7-52" fmla="*/ 0 h 182787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2362498" h="1827878">
                  <a:moveTo>
                    <a:pt x="2362498" y="1612423"/>
                  </a:moveTo>
                  <a:lnTo>
                    <a:pt x="2362498" y="1827878"/>
                  </a:lnTo>
                  <a:lnTo>
                    <a:pt x="839514" y="1827878"/>
                  </a:lnTo>
                  <a:lnTo>
                    <a:pt x="433218" y="1827878"/>
                  </a:lnTo>
                  <a:lnTo>
                    <a:pt x="433218" y="1826314"/>
                  </a:lnTo>
                  <a:lnTo>
                    <a:pt x="0" y="1826314"/>
                  </a:lnTo>
                  <a:lnTo>
                    <a:pt x="0" y="0"/>
                  </a:lnTo>
                  <a:lnTo>
                    <a:pt x="618105" y="0"/>
                  </a:lnTo>
                </a:path>
              </a:pathLst>
            </a:custGeom>
            <a:noFill/>
            <a:ln w="317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4" name="矩形 83"/>
          <p:cNvSpPr/>
          <p:nvPr/>
        </p:nvSpPr>
        <p:spPr>
          <a:xfrm>
            <a:off x="-21590" y="6640195"/>
            <a:ext cx="12195175" cy="240665"/>
          </a:xfrm>
          <a:prstGeom prst="rect">
            <a:avLst/>
          </a:prstGeom>
          <a:solidFill>
            <a:srgbClr val="E653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Tm="1000">
    <p:push dir="u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8166</TotalTime>
  <Words>512</Words>
  <Application>Microsoft Office PowerPoint</Application>
  <PresentationFormat>宽屏</PresentationFormat>
  <Paragraphs>66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黑体</vt:lpstr>
      <vt:lpstr>华文新魏</vt:lpstr>
      <vt:lpstr>微软雅黑</vt:lpstr>
      <vt:lpstr>Algerian</vt:lpstr>
      <vt:lpstr>Arial</vt:lpstr>
      <vt:lpstr>Calibri</vt:lpstr>
      <vt:lpstr>Calibri Light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高永康</cp:lastModifiedBy>
  <cp:revision>196</cp:revision>
  <dcterms:created xsi:type="dcterms:W3CDTF">2017-01-19T12:48:00Z</dcterms:created>
  <dcterms:modified xsi:type="dcterms:W3CDTF">2019-04-16T16:31:11Z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2052-10.1.0.6028</vt:lpwstr>
  </property>
</Properties>
</file>