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440" r:id="rId2"/>
    <p:sldId id="259" r:id="rId3"/>
    <p:sldId id="400" r:id="rId4"/>
    <p:sldId id="429" r:id="rId5"/>
    <p:sldId id="448" r:id="rId6"/>
    <p:sldId id="451" r:id="rId7"/>
    <p:sldId id="452" r:id="rId8"/>
    <p:sldId id="453" r:id="rId9"/>
    <p:sldId id="445" r:id="rId10"/>
    <p:sldId id="436" r:id="rId11"/>
    <p:sldId id="403" r:id="rId12"/>
    <p:sldId id="443" r:id="rId13"/>
    <p:sldId id="444" r:id="rId14"/>
    <p:sldId id="439" r:id="rId15"/>
    <p:sldId id="420" r:id="rId16"/>
    <p:sldId id="413" r:id="rId17"/>
    <p:sldId id="275" r:id="rId18"/>
    <p:sldId id="45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B40000"/>
    <a:srgbClr val="A80000"/>
    <a:srgbClr val="FEFEE3"/>
    <a:srgbClr val="9A0000"/>
    <a:srgbClr val="D60000"/>
    <a:srgbClr val="8E0000"/>
    <a:srgbClr val="E60000"/>
    <a:srgbClr val="FDEDAA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4" autoAdjust="0"/>
    <p:restoredTop sz="94660"/>
  </p:normalViewPr>
  <p:slideViewPr>
    <p:cSldViewPr snapToGrid="0">
      <p:cViewPr>
        <p:scale>
          <a:sx n="70" d="100"/>
          <a:sy n="70" d="100"/>
        </p:scale>
        <p:origin x="-66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25073-A3A6-4D2A-9359-E582FA0CE622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EF2C0-A6C1-40C5-BE79-F079FE5F2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29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44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44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91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91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08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42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44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5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55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44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91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344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9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402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96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91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125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9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86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4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5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29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65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95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1"/>
          <a:stretch/>
        </p:blipFill>
        <p:spPr>
          <a:xfrm>
            <a:off x="1" y="0"/>
            <a:ext cx="12190412" cy="6859588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017688" y="917575"/>
            <a:ext cx="11232000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66" y="193187"/>
            <a:ext cx="1085620" cy="999595"/>
          </a:xfrm>
          <a:prstGeom prst="rect">
            <a:avLst/>
          </a:prstGeom>
          <a:effectLst/>
        </p:spPr>
      </p:pic>
      <p:pic>
        <p:nvPicPr>
          <p:cNvPr id="22" name="Picture 3" descr="C:\Users\PC\Desktop\zqq\201513_0002_20_0006_-----4.png"/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" t="50000"/>
          <a:stretch/>
        </p:blipFill>
        <p:spPr bwMode="auto">
          <a:xfrm flipH="1">
            <a:off x="-11710" y="6512102"/>
            <a:ext cx="12202121" cy="34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0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hyperlink" Target="../&#20826;&#35838;&#36164;&#26009;/7ad439fe1bf170fbeafc9f4c732e0d60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21" name="TextBox 25"/>
          <p:cNvSpPr txBox="1"/>
          <p:nvPr/>
        </p:nvSpPr>
        <p:spPr>
          <a:xfrm>
            <a:off x="683567" y="2248739"/>
            <a:ext cx="10304655" cy="1084874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zh-CN" altLang="en-US" sz="5400" b="1" dirty="0" smtClean="0">
                <a:gradFill>
                  <a:gsLst>
                    <a:gs pos="7000">
                      <a:srgbClr val="FF0000"/>
                    </a:gs>
                    <a:gs pos="89000">
                      <a:srgbClr val="8E1F0C"/>
                    </a:gs>
                  </a:gsLst>
                  <a:lin ang="5400000" scaled="0"/>
                </a:gradFill>
                <a:effectLst>
                  <a:glow rad="114300">
                    <a:srgbClr val="FAF9BD">
                      <a:alpha val="78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奉献伟大新时代 不负青春好年华</a:t>
            </a:r>
            <a:endParaRPr lang="zh-CN" altLang="en-US" sz="5400" b="1" dirty="0">
              <a:gradFill>
                <a:gsLst>
                  <a:gs pos="7000">
                    <a:srgbClr val="FF0000"/>
                  </a:gs>
                  <a:gs pos="89000">
                    <a:srgbClr val="8E1F0C"/>
                  </a:gs>
                </a:gsLst>
                <a:lin ang="5400000" scaled="0"/>
              </a:gradFill>
              <a:effectLst>
                <a:glow rad="114300">
                  <a:srgbClr val="FAF9BD">
                    <a:alpha val="78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3"/>
          <p:cNvSpPr txBox="1"/>
          <p:nvPr/>
        </p:nvSpPr>
        <p:spPr>
          <a:xfrm>
            <a:off x="5170852" y="4250998"/>
            <a:ext cx="2031325" cy="787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物业营销学生党支部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仲梓影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87654" y="3443089"/>
            <a:ext cx="3398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纪念五四运动</a:t>
            </a:r>
            <a:r>
              <a:rPr lang="en-US" altLang="zh-CN" sz="2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100</a:t>
            </a:r>
            <a:r>
              <a:rPr lang="zh-CN" altLang="en-US" sz="2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周年</a:t>
            </a:r>
            <a:endParaRPr lang="zh-CN" altLang="en-US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3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21" name="TextBox 25"/>
          <p:cNvSpPr txBox="1"/>
          <p:nvPr/>
        </p:nvSpPr>
        <p:spPr>
          <a:xfrm>
            <a:off x="1658567" y="2913287"/>
            <a:ext cx="8873279" cy="1027551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zh-CN" altLang="en-US" sz="6000" b="1" spc="300">
                <a:gradFill>
                  <a:gsLst>
                    <a:gs pos="7000">
                      <a:srgbClr val="FF0000"/>
                    </a:gs>
                    <a:gs pos="89000">
                      <a:srgbClr val="8E1F0C"/>
                    </a:gs>
                  </a:gsLst>
                  <a:lin ang="5400000" scaled="0"/>
                </a:gradFill>
                <a:effectLst>
                  <a:glow rad="114300">
                    <a:srgbClr val="FAF9BD">
                      <a:alpha val="78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五四运动的历史意义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6" y="1038196"/>
            <a:ext cx="1842498" cy="49839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182022" y="1809399"/>
            <a:ext cx="3826367" cy="781818"/>
            <a:chOff x="4188756" y="1772286"/>
            <a:chExt cx="3826865" cy="781920"/>
          </a:xfrm>
        </p:grpSpPr>
        <p:sp>
          <p:nvSpPr>
            <p:cNvPr id="26" name="矩形: 圆角 12"/>
            <p:cNvSpPr/>
            <p:nvPr/>
          </p:nvSpPr>
          <p:spPr>
            <a:xfrm>
              <a:off x="4188756" y="1772286"/>
              <a:ext cx="3826865" cy="78192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glow rad="190500">
                <a:schemeClr val="bg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5137693" y="1854595"/>
              <a:ext cx="1928985" cy="6156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第二部分</a:t>
              </a:r>
              <a:endParaRPr lang="zh-CN" altLang="en-US" sz="3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50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>
            <a:extLst>
              <a:ext uri="{FF2B5EF4-FFF2-40B4-BE49-F238E27FC236}">
                <a16:creationId xmlns:a16="http://schemas.microsoft.com/office/drawing/2014/main" xmlns="" id="{B3D3A93F-CBE0-4F91-B298-DC0E7AB65D2D}"/>
              </a:ext>
            </a:extLst>
          </p:cNvPr>
          <p:cNvSpPr txBox="1"/>
          <p:nvPr/>
        </p:nvSpPr>
        <p:spPr>
          <a:xfrm>
            <a:off x="1359877" y="296008"/>
            <a:ext cx="6700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五四运动的历史意义</a:t>
            </a:r>
            <a:endParaRPr lang="zh-CN" altLang="en-US" sz="31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235078A-BCB0-4630-AAC6-C2530A65AC7C}"/>
              </a:ext>
            </a:extLst>
          </p:cNvPr>
          <p:cNvGrpSpPr/>
          <p:nvPr/>
        </p:nvGrpSpPr>
        <p:grpSpPr>
          <a:xfrm>
            <a:off x="2983892" y="1377786"/>
            <a:ext cx="6224217" cy="711239"/>
            <a:chOff x="-697426" y="2208195"/>
            <a:chExt cx="10051289" cy="1148557"/>
          </a:xfrm>
          <a:solidFill>
            <a:srgbClr val="C00000"/>
          </a:solidFill>
        </p:grpSpPr>
        <p:sp>
          <p:nvSpPr>
            <p:cNvPr id="9" name="Freeform 5">
              <a:extLst>
                <a:ext uri="{FF2B5EF4-FFF2-40B4-BE49-F238E27FC236}">
                  <a16:creationId xmlns="" xmlns:a16="http://schemas.microsoft.com/office/drawing/2014/main" id="{EA7D1D45-232D-4B49-99D8-491A2B57D3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7426" y="2208195"/>
              <a:ext cx="375948" cy="1148557"/>
            </a:xfrm>
            <a:custGeom>
              <a:avLst/>
              <a:gdLst>
                <a:gd name="T0" fmla="*/ 178 w 374"/>
                <a:gd name="T1" fmla="*/ 206 h 1121"/>
                <a:gd name="T2" fmla="*/ 303 w 374"/>
                <a:gd name="T3" fmla="*/ 140 h 1121"/>
                <a:gd name="T4" fmla="*/ 138 w 374"/>
                <a:gd name="T5" fmla="*/ 145 h 1121"/>
                <a:gd name="T6" fmla="*/ 197 w 374"/>
                <a:gd name="T7" fmla="*/ 140 h 1121"/>
                <a:gd name="T8" fmla="*/ 138 w 374"/>
                <a:gd name="T9" fmla="*/ 145 h 1121"/>
                <a:gd name="T10" fmla="*/ 126 w 374"/>
                <a:gd name="T11" fmla="*/ 316 h 1121"/>
                <a:gd name="T12" fmla="*/ 235 w 374"/>
                <a:gd name="T13" fmla="*/ 230 h 1121"/>
                <a:gd name="T14" fmla="*/ 75 w 374"/>
                <a:gd name="T15" fmla="*/ 263 h 1121"/>
                <a:gd name="T16" fmla="*/ 132 w 374"/>
                <a:gd name="T17" fmla="*/ 248 h 1121"/>
                <a:gd name="T18" fmla="*/ 75 w 374"/>
                <a:gd name="T19" fmla="*/ 263 h 1121"/>
                <a:gd name="T20" fmla="*/ 95 w 374"/>
                <a:gd name="T21" fmla="*/ 431 h 1121"/>
                <a:gd name="T22" fmla="*/ 187 w 374"/>
                <a:gd name="T23" fmla="*/ 329 h 1121"/>
                <a:gd name="T24" fmla="*/ 36 w 374"/>
                <a:gd name="T25" fmla="*/ 389 h 1121"/>
                <a:gd name="T26" fmla="*/ 89 w 374"/>
                <a:gd name="T27" fmla="*/ 364 h 1121"/>
                <a:gd name="T28" fmla="*/ 36 w 374"/>
                <a:gd name="T29" fmla="*/ 389 h 1121"/>
                <a:gd name="T30" fmla="*/ 86 w 374"/>
                <a:gd name="T31" fmla="*/ 550 h 1121"/>
                <a:gd name="T32" fmla="*/ 157 w 374"/>
                <a:gd name="T33" fmla="*/ 433 h 1121"/>
                <a:gd name="T34" fmla="*/ 20 w 374"/>
                <a:gd name="T35" fmla="*/ 519 h 1121"/>
                <a:gd name="T36" fmla="*/ 67 w 374"/>
                <a:gd name="T37" fmla="*/ 486 h 1121"/>
                <a:gd name="T38" fmla="*/ 20 w 374"/>
                <a:gd name="T39" fmla="*/ 519 h 1121"/>
                <a:gd name="T40" fmla="*/ 184 w 374"/>
                <a:gd name="T41" fmla="*/ 892 h 1121"/>
                <a:gd name="T42" fmla="*/ 185 w 374"/>
                <a:gd name="T43" fmla="*/ 753 h 1121"/>
                <a:gd name="T44" fmla="*/ 111 w 374"/>
                <a:gd name="T45" fmla="*/ 899 h 1121"/>
                <a:gd name="T46" fmla="*/ 134 w 374"/>
                <a:gd name="T47" fmla="*/ 845 h 1121"/>
                <a:gd name="T48" fmla="*/ 111 w 374"/>
                <a:gd name="T49" fmla="*/ 899 h 1121"/>
                <a:gd name="T50" fmla="*/ 130 w 374"/>
                <a:gd name="T51" fmla="*/ 783 h 1121"/>
                <a:gd name="T52" fmla="*/ 156 w 374"/>
                <a:gd name="T53" fmla="*/ 648 h 1121"/>
                <a:gd name="T54" fmla="*/ 57 w 374"/>
                <a:gd name="T55" fmla="*/ 778 h 1121"/>
                <a:gd name="T56" fmla="*/ 90 w 374"/>
                <a:gd name="T57" fmla="*/ 729 h 1121"/>
                <a:gd name="T58" fmla="*/ 57 w 374"/>
                <a:gd name="T59" fmla="*/ 778 h 1121"/>
                <a:gd name="T60" fmla="*/ 97 w 374"/>
                <a:gd name="T61" fmla="*/ 668 h 1121"/>
                <a:gd name="T62" fmla="*/ 147 w 374"/>
                <a:gd name="T63" fmla="*/ 541 h 1121"/>
                <a:gd name="T64" fmla="*/ 27 w 374"/>
                <a:gd name="T65" fmla="*/ 650 h 1121"/>
                <a:gd name="T66" fmla="*/ 68 w 374"/>
                <a:gd name="T67" fmla="*/ 608 h 1121"/>
                <a:gd name="T68" fmla="*/ 27 w 374"/>
                <a:gd name="T69" fmla="*/ 650 h 1121"/>
                <a:gd name="T70" fmla="*/ 259 w 374"/>
                <a:gd name="T71" fmla="*/ 991 h 1121"/>
                <a:gd name="T72" fmla="*/ 232 w 374"/>
                <a:gd name="T73" fmla="*/ 852 h 1121"/>
                <a:gd name="T74" fmla="*/ 188 w 374"/>
                <a:gd name="T75" fmla="*/ 1011 h 1121"/>
                <a:gd name="T76" fmla="*/ 201 w 374"/>
                <a:gd name="T77" fmla="*/ 953 h 1121"/>
                <a:gd name="T78" fmla="*/ 188 w 374"/>
                <a:gd name="T79" fmla="*/ 1011 h 1121"/>
                <a:gd name="T80" fmla="*/ 356 w 374"/>
                <a:gd name="T81" fmla="*/ 1077 h 1121"/>
                <a:gd name="T82" fmla="*/ 299 w 374"/>
                <a:gd name="T83" fmla="*/ 943 h 1121"/>
                <a:gd name="T84" fmla="*/ 289 w 374"/>
                <a:gd name="T85" fmla="*/ 1109 h 1121"/>
                <a:gd name="T86" fmla="*/ 289 w 374"/>
                <a:gd name="T87" fmla="*/ 1049 h 1121"/>
                <a:gd name="T88" fmla="*/ 289 w 374"/>
                <a:gd name="T89" fmla="*/ 1109 h 1121"/>
                <a:gd name="T90" fmla="*/ 232 w 374"/>
                <a:gd name="T91" fmla="*/ 112 h 1121"/>
                <a:gd name="T92" fmla="*/ 351 w 374"/>
                <a:gd name="T93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1121">
                  <a:moveTo>
                    <a:pt x="231" y="206"/>
                  </a:moveTo>
                  <a:cubicBezTo>
                    <a:pt x="203" y="222"/>
                    <a:pt x="182" y="216"/>
                    <a:pt x="178" y="206"/>
                  </a:cubicBezTo>
                  <a:cubicBezTo>
                    <a:pt x="173" y="196"/>
                    <a:pt x="183" y="168"/>
                    <a:pt x="213" y="152"/>
                  </a:cubicBezTo>
                  <a:cubicBezTo>
                    <a:pt x="254" y="129"/>
                    <a:pt x="303" y="140"/>
                    <a:pt x="303" y="140"/>
                  </a:cubicBezTo>
                  <a:cubicBezTo>
                    <a:pt x="302" y="140"/>
                    <a:pt x="268" y="184"/>
                    <a:pt x="231" y="206"/>
                  </a:cubicBezTo>
                  <a:close/>
                  <a:moveTo>
                    <a:pt x="138" y="145"/>
                  </a:moveTo>
                  <a:cubicBezTo>
                    <a:pt x="131" y="182"/>
                    <a:pt x="149" y="196"/>
                    <a:pt x="159" y="195"/>
                  </a:cubicBezTo>
                  <a:cubicBezTo>
                    <a:pt x="171" y="193"/>
                    <a:pt x="189" y="174"/>
                    <a:pt x="197" y="140"/>
                  </a:cubicBezTo>
                  <a:cubicBezTo>
                    <a:pt x="207" y="94"/>
                    <a:pt x="196" y="43"/>
                    <a:pt x="196" y="43"/>
                  </a:cubicBezTo>
                  <a:cubicBezTo>
                    <a:pt x="195" y="42"/>
                    <a:pt x="146" y="95"/>
                    <a:pt x="138" y="145"/>
                  </a:cubicBezTo>
                  <a:close/>
                  <a:moveTo>
                    <a:pt x="178" y="306"/>
                  </a:moveTo>
                  <a:cubicBezTo>
                    <a:pt x="153" y="327"/>
                    <a:pt x="132" y="324"/>
                    <a:pt x="126" y="316"/>
                  </a:cubicBezTo>
                  <a:cubicBezTo>
                    <a:pt x="120" y="306"/>
                    <a:pt x="124" y="278"/>
                    <a:pt x="150" y="257"/>
                  </a:cubicBezTo>
                  <a:cubicBezTo>
                    <a:pt x="186" y="227"/>
                    <a:pt x="236" y="230"/>
                    <a:pt x="235" y="230"/>
                  </a:cubicBezTo>
                  <a:cubicBezTo>
                    <a:pt x="235" y="230"/>
                    <a:pt x="209" y="278"/>
                    <a:pt x="178" y="306"/>
                  </a:cubicBezTo>
                  <a:close/>
                  <a:moveTo>
                    <a:pt x="75" y="263"/>
                  </a:moveTo>
                  <a:cubicBezTo>
                    <a:pt x="76" y="300"/>
                    <a:pt x="96" y="311"/>
                    <a:pt x="105" y="308"/>
                  </a:cubicBezTo>
                  <a:cubicBezTo>
                    <a:pt x="116" y="304"/>
                    <a:pt x="131" y="282"/>
                    <a:pt x="132" y="248"/>
                  </a:cubicBezTo>
                  <a:cubicBezTo>
                    <a:pt x="132" y="202"/>
                    <a:pt x="112" y="155"/>
                    <a:pt x="112" y="154"/>
                  </a:cubicBezTo>
                  <a:cubicBezTo>
                    <a:pt x="111" y="154"/>
                    <a:pt x="74" y="213"/>
                    <a:pt x="75" y="263"/>
                  </a:cubicBezTo>
                  <a:close/>
                  <a:moveTo>
                    <a:pt x="144" y="413"/>
                  </a:moveTo>
                  <a:cubicBezTo>
                    <a:pt x="124" y="437"/>
                    <a:pt x="102" y="439"/>
                    <a:pt x="95" y="431"/>
                  </a:cubicBezTo>
                  <a:cubicBezTo>
                    <a:pt x="87" y="423"/>
                    <a:pt x="86" y="395"/>
                    <a:pt x="108" y="370"/>
                  </a:cubicBezTo>
                  <a:cubicBezTo>
                    <a:pt x="138" y="335"/>
                    <a:pt x="187" y="329"/>
                    <a:pt x="187" y="329"/>
                  </a:cubicBezTo>
                  <a:cubicBezTo>
                    <a:pt x="186" y="329"/>
                    <a:pt x="170" y="380"/>
                    <a:pt x="144" y="413"/>
                  </a:cubicBezTo>
                  <a:close/>
                  <a:moveTo>
                    <a:pt x="36" y="389"/>
                  </a:moveTo>
                  <a:cubicBezTo>
                    <a:pt x="43" y="425"/>
                    <a:pt x="65" y="432"/>
                    <a:pt x="74" y="427"/>
                  </a:cubicBezTo>
                  <a:cubicBezTo>
                    <a:pt x="84" y="422"/>
                    <a:pt x="94" y="398"/>
                    <a:pt x="89" y="364"/>
                  </a:cubicBezTo>
                  <a:cubicBezTo>
                    <a:pt x="81" y="319"/>
                    <a:pt x="51" y="277"/>
                    <a:pt x="51" y="277"/>
                  </a:cubicBezTo>
                  <a:cubicBezTo>
                    <a:pt x="51" y="276"/>
                    <a:pt x="25" y="340"/>
                    <a:pt x="36" y="389"/>
                  </a:cubicBezTo>
                  <a:close/>
                  <a:moveTo>
                    <a:pt x="131" y="523"/>
                  </a:moveTo>
                  <a:cubicBezTo>
                    <a:pt x="115" y="551"/>
                    <a:pt x="94" y="556"/>
                    <a:pt x="86" y="550"/>
                  </a:cubicBezTo>
                  <a:cubicBezTo>
                    <a:pt x="77" y="543"/>
                    <a:pt x="70" y="516"/>
                    <a:pt x="87" y="487"/>
                  </a:cubicBezTo>
                  <a:cubicBezTo>
                    <a:pt x="110" y="448"/>
                    <a:pt x="158" y="433"/>
                    <a:pt x="157" y="433"/>
                  </a:cubicBezTo>
                  <a:cubicBezTo>
                    <a:pt x="157" y="434"/>
                    <a:pt x="151" y="486"/>
                    <a:pt x="131" y="523"/>
                  </a:cubicBezTo>
                  <a:close/>
                  <a:moveTo>
                    <a:pt x="20" y="519"/>
                  </a:moveTo>
                  <a:cubicBezTo>
                    <a:pt x="33" y="553"/>
                    <a:pt x="56" y="556"/>
                    <a:pt x="64" y="550"/>
                  </a:cubicBezTo>
                  <a:cubicBezTo>
                    <a:pt x="73" y="543"/>
                    <a:pt x="79" y="517"/>
                    <a:pt x="67" y="486"/>
                  </a:cubicBezTo>
                  <a:cubicBezTo>
                    <a:pt x="51" y="443"/>
                    <a:pt x="15" y="407"/>
                    <a:pt x="15" y="407"/>
                  </a:cubicBezTo>
                  <a:cubicBezTo>
                    <a:pt x="14" y="406"/>
                    <a:pt x="1" y="473"/>
                    <a:pt x="20" y="519"/>
                  </a:cubicBezTo>
                  <a:close/>
                  <a:moveTo>
                    <a:pt x="208" y="845"/>
                  </a:moveTo>
                  <a:cubicBezTo>
                    <a:pt x="210" y="877"/>
                    <a:pt x="195" y="893"/>
                    <a:pt x="184" y="892"/>
                  </a:cubicBezTo>
                  <a:cubicBezTo>
                    <a:pt x="173" y="891"/>
                    <a:pt x="153" y="870"/>
                    <a:pt x="152" y="836"/>
                  </a:cubicBezTo>
                  <a:cubicBezTo>
                    <a:pt x="152" y="790"/>
                    <a:pt x="185" y="753"/>
                    <a:pt x="185" y="753"/>
                  </a:cubicBezTo>
                  <a:cubicBezTo>
                    <a:pt x="184" y="754"/>
                    <a:pt x="206" y="802"/>
                    <a:pt x="208" y="845"/>
                  </a:cubicBezTo>
                  <a:close/>
                  <a:moveTo>
                    <a:pt x="111" y="899"/>
                  </a:moveTo>
                  <a:cubicBezTo>
                    <a:pt x="141" y="922"/>
                    <a:pt x="162" y="913"/>
                    <a:pt x="166" y="903"/>
                  </a:cubicBezTo>
                  <a:cubicBezTo>
                    <a:pt x="169" y="892"/>
                    <a:pt x="161" y="867"/>
                    <a:pt x="134" y="845"/>
                  </a:cubicBezTo>
                  <a:cubicBezTo>
                    <a:pt x="98" y="816"/>
                    <a:pt x="49" y="804"/>
                    <a:pt x="49" y="804"/>
                  </a:cubicBezTo>
                  <a:cubicBezTo>
                    <a:pt x="48" y="804"/>
                    <a:pt x="71" y="869"/>
                    <a:pt x="111" y="899"/>
                  </a:cubicBezTo>
                  <a:close/>
                  <a:moveTo>
                    <a:pt x="163" y="742"/>
                  </a:moveTo>
                  <a:cubicBezTo>
                    <a:pt x="158" y="774"/>
                    <a:pt x="140" y="786"/>
                    <a:pt x="130" y="783"/>
                  </a:cubicBezTo>
                  <a:cubicBezTo>
                    <a:pt x="119" y="781"/>
                    <a:pt x="104" y="757"/>
                    <a:pt x="109" y="724"/>
                  </a:cubicBezTo>
                  <a:cubicBezTo>
                    <a:pt x="117" y="679"/>
                    <a:pt x="157" y="648"/>
                    <a:pt x="156" y="648"/>
                  </a:cubicBezTo>
                  <a:cubicBezTo>
                    <a:pt x="156" y="649"/>
                    <a:pt x="168" y="700"/>
                    <a:pt x="163" y="742"/>
                  </a:cubicBezTo>
                  <a:close/>
                  <a:moveTo>
                    <a:pt x="57" y="778"/>
                  </a:moveTo>
                  <a:cubicBezTo>
                    <a:pt x="82" y="805"/>
                    <a:pt x="105" y="800"/>
                    <a:pt x="110" y="791"/>
                  </a:cubicBezTo>
                  <a:cubicBezTo>
                    <a:pt x="116" y="781"/>
                    <a:pt x="112" y="755"/>
                    <a:pt x="90" y="729"/>
                  </a:cubicBezTo>
                  <a:cubicBezTo>
                    <a:pt x="60" y="695"/>
                    <a:pt x="14" y="674"/>
                    <a:pt x="14" y="674"/>
                  </a:cubicBezTo>
                  <a:cubicBezTo>
                    <a:pt x="13" y="673"/>
                    <a:pt x="23" y="741"/>
                    <a:pt x="57" y="778"/>
                  </a:cubicBezTo>
                  <a:close/>
                  <a:moveTo>
                    <a:pt x="137" y="634"/>
                  </a:moveTo>
                  <a:cubicBezTo>
                    <a:pt x="127" y="664"/>
                    <a:pt x="107" y="673"/>
                    <a:pt x="97" y="668"/>
                  </a:cubicBezTo>
                  <a:cubicBezTo>
                    <a:pt x="87" y="664"/>
                    <a:pt x="76" y="638"/>
                    <a:pt x="88" y="606"/>
                  </a:cubicBezTo>
                  <a:cubicBezTo>
                    <a:pt x="103" y="563"/>
                    <a:pt x="147" y="541"/>
                    <a:pt x="147" y="541"/>
                  </a:cubicBezTo>
                  <a:cubicBezTo>
                    <a:pt x="147" y="541"/>
                    <a:pt x="150" y="593"/>
                    <a:pt x="137" y="634"/>
                  </a:cubicBezTo>
                  <a:close/>
                  <a:moveTo>
                    <a:pt x="27" y="650"/>
                  </a:moveTo>
                  <a:cubicBezTo>
                    <a:pt x="46" y="681"/>
                    <a:pt x="69" y="680"/>
                    <a:pt x="76" y="672"/>
                  </a:cubicBezTo>
                  <a:cubicBezTo>
                    <a:pt x="83" y="664"/>
                    <a:pt x="85" y="637"/>
                    <a:pt x="68" y="608"/>
                  </a:cubicBezTo>
                  <a:cubicBezTo>
                    <a:pt x="45" y="569"/>
                    <a:pt x="2" y="540"/>
                    <a:pt x="2" y="540"/>
                  </a:cubicBezTo>
                  <a:cubicBezTo>
                    <a:pt x="2" y="540"/>
                    <a:pt x="0" y="608"/>
                    <a:pt x="27" y="650"/>
                  </a:cubicBezTo>
                  <a:close/>
                  <a:moveTo>
                    <a:pt x="274" y="939"/>
                  </a:moveTo>
                  <a:cubicBezTo>
                    <a:pt x="282" y="971"/>
                    <a:pt x="270" y="990"/>
                    <a:pt x="259" y="991"/>
                  </a:cubicBezTo>
                  <a:cubicBezTo>
                    <a:pt x="248" y="992"/>
                    <a:pt x="224" y="975"/>
                    <a:pt x="217" y="941"/>
                  </a:cubicBezTo>
                  <a:cubicBezTo>
                    <a:pt x="207" y="895"/>
                    <a:pt x="232" y="852"/>
                    <a:pt x="232" y="852"/>
                  </a:cubicBezTo>
                  <a:cubicBezTo>
                    <a:pt x="232" y="853"/>
                    <a:pt x="262" y="897"/>
                    <a:pt x="274" y="939"/>
                  </a:cubicBezTo>
                  <a:close/>
                  <a:moveTo>
                    <a:pt x="188" y="1011"/>
                  </a:moveTo>
                  <a:cubicBezTo>
                    <a:pt x="223" y="1028"/>
                    <a:pt x="242" y="1016"/>
                    <a:pt x="243" y="1006"/>
                  </a:cubicBezTo>
                  <a:cubicBezTo>
                    <a:pt x="245" y="994"/>
                    <a:pt x="231" y="970"/>
                    <a:pt x="201" y="953"/>
                  </a:cubicBezTo>
                  <a:cubicBezTo>
                    <a:pt x="159" y="930"/>
                    <a:pt x="108" y="927"/>
                    <a:pt x="108" y="927"/>
                  </a:cubicBezTo>
                  <a:cubicBezTo>
                    <a:pt x="107" y="927"/>
                    <a:pt x="142" y="988"/>
                    <a:pt x="188" y="1011"/>
                  </a:cubicBezTo>
                  <a:close/>
                  <a:moveTo>
                    <a:pt x="359" y="1023"/>
                  </a:moveTo>
                  <a:cubicBezTo>
                    <a:pt x="374" y="1053"/>
                    <a:pt x="367" y="1074"/>
                    <a:pt x="356" y="1077"/>
                  </a:cubicBezTo>
                  <a:cubicBezTo>
                    <a:pt x="345" y="1080"/>
                    <a:pt x="317" y="1066"/>
                    <a:pt x="302" y="1034"/>
                  </a:cubicBezTo>
                  <a:cubicBezTo>
                    <a:pt x="282" y="990"/>
                    <a:pt x="299" y="942"/>
                    <a:pt x="299" y="943"/>
                  </a:cubicBezTo>
                  <a:cubicBezTo>
                    <a:pt x="299" y="943"/>
                    <a:pt x="338" y="982"/>
                    <a:pt x="359" y="1023"/>
                  </a:cubicBezTo>
                  <a:close/>
                  <a:moveTo>
                    <a:pt x="289" y="1109"/>
                  </a:moveTo>
                  <a:cubicBezTo>
                    <a:pt x="327" y="1121"/>
                    <a:pt x="344" y="1105"/>
                    <a:pt x="343" y="1094"/>
                  </a:cubicBezTo>
                  <a:cubicBezTo>
                    <a:pt x="342" y="1082"/>
                    <a:pt x="323" y="1060"/>
                    <a:pt x="289" y="1049"/>
                  </a:cubicBezTo>
                  <a:cubicBezTo>
                    <a:pt x="242" y="1033"/>
                    <a:pt x="191" y="1039"/>
                    <a:pt x="191" y="1039"/>
                  </a:cubicBezTo>
                  <a:cubicBezTo>
                    <a:pt x="190" y="1039"/>
                    <a:pt x="237" y="1094"/>
                    <a:pt x="289" y="1109"/>
                  </a:cubicBezTo>
                  <a:close/>
                  <a:moveTo>
                    <a:pt x="251" y="51"/>
                  </a:moveTo>
                  <a:cubicBezTo>
                    <a:pt x="223" y="80"/>
                    <a:pt x="224" y="106"/>
                    <a:pt x="232" y="112"/>
                  </a:cubicBezTo>
                  <a:cubicBezTo>
                    <a:pt x="240" y="119"/>
                    <a:pt x="264" y="114"/>
                    <a:pt x="289" y="88"/>
                  </a:cubicBezTo>
                  <a:cubicBezTo>
                    <a:pt x="323" y="54"/>
                    <a:pt x="351" y="0"/>
                    <a:pt x="351" y="0"/>
                  </a:cubicBezTo>
                  <a:cubicBezTo>
                    <a:pt x="352" y="0"/>
                    <a:pt x="289" y="12"/>
                    <a:pt x="251" y="51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="" xmlns:a16="http://schemas.microsoft.com/office/drawing/2014/main" id="{CC7E2566-304C-4E20-9330-13452039D3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7915" y="2208195"/>
              <a:ext cx="375948" cy="1148557"/>
            </a:xfrm>
            <a:custGeom>
              <a:avLst/>
              <a:gdLst>
                <a:gd name="T0" fmla="*/ 196 w 374"/>
                <a:gd name="T1" fmla="*/ 206 h 1121"/>
                <a:gd name="T2" fmla="*/ 71 w 374"/>
                <a:gd name="T3" fmla="*/ 140 h 1121"/>
                <a:gd name="T4" fmla="*/ 236 w 374"/>
                <a:gd name="T5" fmla="*/ 145 h 1121"/>
                <a:gd name="T6" fmla="*/ 177 w 374"/>
                <a:gd name="T7" fmla="*/ 140 h 1121"/>
                <a:gd name="T8" fmla="*/ 236 w 374"/>
                <a:gd name="T9" fmla="*/ 145 h 1121"/>
                <a:gd name="T10" fmla="*/ 248 w 374"/>
                <a:gd name="T11" fmla="*/ 316 h 1121"/>
                <a:gd name="T12" fmla="*/ 138 w 374"/>
                <a:gd name="T13" fmla="*/ 230 h 1121"/>
                <a:gd name="T14" fmla="*/ 299 w 374"/>
                <a:gd name="T15" fmla="*/ 263 h 1121"/>
                <a:gd name="T16" fmla="*/ 242 w 374"/>
                <a:gd name="T17" fmla="*/ 248 h 1121"/>
                <a:gd name="T18" fmla="*/ 299 w 374"/>
                <a:gd name="T19" fmla="*/ 263 h 1121"/>
                <a:gd name="T20" fmla="*/ 278 w 374"/>
                <a:gd name="T21" fmla="*/ 431 h 1121"/>
                <a:gd name="T22" fmla="*/ 187 w 374"/>
                <a:gd name="T23" fmla="*/ 329 h 1121"/>
                <a:gd name="T24" fmla="*/ 338 w 374"/>
                <a:gd name="T25" fmla="*/ 389 h 1121"/>
                <a:gd name="T26" fmla="*/ 285 w 374"/>
                <a:gd name="T27" fmla="*/ 364 h 1121"/>
                <a:gd name="T28" fmla="*/ 338 w 374"/>
                <a:gd name="T29" fmla="*/ 389 h 1121"/>
                <a:gd name="T30" fmla="*/ 288 w 374"/>
                <a:gd name="T31" fmla="*/ 550 h 1121"/>
                <a:gd name="T32" fmla="*/ 216 w 374"/>
                <a:gd name="T33" fmla="*/ 433 h 1121"/>
                <a:gd name="T34" fmla="*/ 354 w 374"/>
                <a:gd name="T35" fmla="*/ 519 h 1121"/>
                <a:gd name="T36" fmla="*/ 307 w 374"/>
                <a:gd name="T37" fmla="*/ 486 h 1121"/>
                <a:gd name="T38" fmla="*/ 354 w 374"/>
                <a:gd name="T39" fmla="*/ 519 h 1121"/>
                <a:gd name="T40" fmla="*/ 189 w 374"/>
                <a:gd name="T41" fmla="*/ 892 h 1121"/>
                <a:gd name="T42" fmla="*/ 189 w 374"/>
                <a:gd name="T43" fmla="*/ 753 h 1121"/>
                <a:gd name="T44" fmla="*/ 262 w 374"/>
                <a:gd name="T45" fmla="*/ 899 h 1121"/>
                <a:gd name="T46" fmla="*/ 239 w 374"/>
                <a:gd name="T47" fmla="*/ 845 h 1121"/>
                <a:gd name="T48" fmla="*/ 262 w 374"/>
                <a:gd name="T49" fmla="*/ 899 h 1121"/>
                <a:gd name="T50" fmla="*/ 243 w 374"/>
                <a:gd name="T51" fmla="*/ 783 h 1121"/>
                <a:gd name="T52" fmla="*/ 217 w 374"/>
                <a:gd name="T53" fmla="*/ 648 h 1121"/>
                <a:gd name="T54" fmla="*/ 316 w 374"/>
                <a:gd name="T55" fmla="*/ 778 h 1121"/>
                <a:gd name="T56" fmla="*/ 284 w 374"/>
                <a:gd name="T57" fmla="*/ 729 h 1121"/>
                <a:gd name="T58" fmla="*/ 316 w 374"/>
                <a:gd name="T59" fmla="*/ 778 h 1121"/>
                <a:gd name="T60" fmla="*/ 276 w 374"/>
                <a:gd name="T61" fmla="*/ 668 h 1121"/>
                <a:gd name="T62" fmla="*/ 226 w 374"/>
                <a:gd name="T63" fmla="*/ 541 h 1121"/>
                <a:gd name="T64" fmla="*/ 347 w 374"/>
                <a:gd name="T65" fmla="*/ 650 h 1121"/>
                <a:gd name="T66" fmla="*/ 306 w 374"/>
                <a:gd name="T67" fmla="*/ 608 h 1121"/>
                <a:gd name="T68" fmla="*/ 347 w 374"/>
                <a:gd name="T69" fmla="*/ 650 h 1121"/>
                <a:gd name="T70" fmla="*/ 114 w 374"/>
                <a:gd name="T71" fmla="*/ 991 h 1121"/>
                <a:gd name="T72" fmla="*/ 142 w 374"/>
                <a:gd name="T73" fmla="*/ 852 h 1121"/>
                <a:gd name="T74" fmla="*/ 185 w 374"/>
                <a:gd name="T75" fmla="*/ 1011 h 1121"/>
                <a:gd name="T76" fmla="*/ 173 w 374"/>
                <a:gd name="T77" fmla="*/ 953 h 1121"/>
                <a:gd name="T78" fmla="*/ 185 w 374"/>
                <a:gd name="T79" fmla="*/ 1011 h 1121"/>
                <a:gd name="T80" fmla="*/ 18 w 374"/>
                <a:gd name="T81" fmla="*/ 1077 h 1121"/>
                <a:gd name="T82" fmla="*/ 75 w 374"/>
                <a:gd name="T83" fmla="*/ 943 h 1121"/>
                <a:gd name="T84" fmla="*/ 85 w 374"/>
                <a:gd name="T85" fmla="*/ 1109 h 1121"/>
                <a:gd name="T86" fmla="*/ 85 w 374"/>
                <a:gd name="T87" fmla="*/ 1049 h 1121"/>
                <a:gd name="T88" fmla="*/ 85 w 374"/>
                <a:gd name="T89" fmla="*/ 1109 h 1121"/>
                <a:gd name="T90" fmla="*/ 142 w 374"/>
                <a:gd name="T91" fmla="*/ 112 h 1121"/>
                <a:gd name="T92" fmla="*/ 22 w 374"/>
                <a:gd name="T93" fmla="*/ 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1121">
                  <a:moveTo>
                    <a:pt x="143" y="206"/>
                  </a:moveTo>
                  <a:cubicBezTo>
                    <a:pt x="171" y="222"/>
                    <a:pt x="192" y="216"/>
                    <a:pt x="196" y="206"/>
                  </a:cubicBezTo>
                  <a:cubicBezTo>
                    <a:pt x="200" y="196"/>
                    <a:pt x="191" y="168"/>
                    <a:pt x="161" y="152"/>
                  </a:cubicBezTo>
                  <a:cubicBezTo>
                    <a:pt x="120" y="129"/>
                    <a:pt x="70" y="140"/>
                    <a:pt x="71" y="140"/>
                  </a:cubicBezTo>
                  <a:cubicBezTo>
                    <a:pt x="71" y="140"/>
                    <a:pt x="106" y="184"/>
                    <a:pt x="143" y="206"/>
                  </a:cubicBezTo>
                  <a:close/>
                  <a:moveTo>
                    <a:pt x="236" y="145"/>
                  </a:moveTo>
                  <a:cubicBezTo>
                    <a:pt x="242" y="182"/>
                    <a:pt x="225" y="196"/>
                    <a:pt x="215" y="195"/>
                  </a:cubicBezTo>
                  <a:cubicBezTo>
                    <a:pt x="203" y="193"/>
                    <a:pt x="184" y="174"/>
                    <a:pt x="177" y="140"/>
                  </a:cubicBezTo>
                  <a:cubicBezTo>
                    <a:pt x="167" y="94"/>
                    <a:pt x="178" y="43"/>
                    <a:pt x="178" y="43"/>
                  </a:cubicBezTo>
                  <a:cubicBezTo>
                    <a:pt x="178" y="42"/>
                    <a:pt x="228" y="95"/>
                    <a:pt x="236" y="145"/>
                  </a:cubicBezTo>
                  <a:close/>
                  <a:moveTo>
                    <a:pt x="196" y="306"/>
                  </a:moveTo>
                  <a:cubicBezTo>
                    <a:pt x="220" y="327"/>
                    <a:pt x="242" y="324"/>
                    <a:pt x="248" y="316"/>
                  </a:cubicBezTo>
                  <a:cubicBezTo>
                    <a:pt x="254" y="306"/>
                    <a:pt x="250" y="278"/>
                    <a:pt x="224" y="257"/>
                  </a:cubicBezTo>
                  <a:cubicBezTo>
                    <a:pt x="188" y="227"/>
                    <a:pt x="138" y="230"/>
                    <a:pt x="138" y="230"/>
                  </a:cubicBezTo>
                  <a:cubicBezTo>
                    <a:pt x="139" y="230"/>
                    <a:pt x="164" y="278"/>
                    <a:pt x="196" y="306"/>
                  </a:cubicBezTo>
                  <a:close/>
                  <a:moveTo>
                    <a:pt x="299" y="263"/>
                  </a:moveTo>
                  <a:cubicBezTo>
                    <a:pt x="298" y="300"/>
                    <a:pt x="278" y="311"/>
                    <a:pt x="268" y="308"/>
                  </a:cubicBezTo>
                  <a:cubicBezTo>
                    <a:pt x="257" y="304"/>
                    <a:pt x="243" y="282"/>
                    <a:pt x="242" y="248"/>
                  </a:cubicBezTo>
                  <a:cubicBezTo>
                    <a:pt x="241" y="202"/>
                    <a:pt x="262" y="155"/>
                    <a:pt x="262" y="154"/>
                  </a:cubicBezTo>
                  <a:cubicBezTo>
                    <a:pt x="262" y="154"/>
                    <a:pt x="300" y="213"/>
                    <a:pt x="299" y="263"/>
                  </a:cubicBezTo>
                  <a:close/>
                  <a:moveTo>
                    <a:pt x="229" y="413"/>
                  </a:moveTo>
                  <a:cubicBezTo>
                    <a:pt x="249" y="437"/>
                    <a:pt x="271" y="439"/>
                    <a:pt x="278" y="431"/>
                  </a:cubicBezTo>
                  <a:cubicBezTo>
                    <a:pt x="286" y="423"/>
                    <a:pt x="288" y="395"/>
                    <a:pt x="266" y="370"/>
                  </a:cubicBezTo>
                  <a:cubicBezTo>
                    <a:pt x="236" y="335"/>
                    <a:pt x="187" y="329"/>
                    <a:pt x="187" y="329"/>
                  </a:cubicBezTo>
                  <a:cubicBezTo>
                    <a:pt x="187" y="329"/>
                    <a:pt x="203" y="380"/>
                    <a:pt x="229" y="413"/>
                  </a:cubicBezTo>
                  <a:close/>
                  <a:moveTo>
                    <a:pt x="338" y="389"/>
                  </a:moveTo>
                  <a:cubicBezTo>
                    <a:pt x="331" y="425"/>
                    <a:pt x="309" y="432"/>
                    <a:pt x="300" y="427"/>
                  </a:cubicBezTo>
                  <a:cubicBezTo>
                    <a:pt x="290" y="422"/>
                    <a:pt x="279" y="398"/>
                    <a:pt x="285" y="364"/>
                  </a:cubicBezTo>
                  <a:cubicBezTo>
                    <a:pt x="293" y="319"/>
                    <a:pt x="322" y="277"/>
                    <a:pt x="322" y="277"/>
                  </a:cubicBezTo>
                  <a:cubicBezTo>
                    <a:pt x="323" y="276"/>
                    <a:pt x="349" y="340"/>
                    <a:pt x="338" y="389"/>
                  </a:cubicBezTo>
                  <a:close/>
                  <a:moveTo>
                    <a:pt x="243" y="523"/>
                  </a:moveTo>
                  <a:cubicBezTo>
                    <a:pt x="258" y="551"/>
                    <a:pt x="280" y="556"/>
                    <a:pt x="288" y="550"/>
                  </a:cubicBezTo>
                  <a:cubicBezTo>
                    <a:pt x="297" y="543"/>
                    <a:pt x="303" y="516"/>
                    <a:pt x="287" y="487"/>
                  </a:cubicBezTo>
                  <a:cubicBezTo>
                    <a:pt x="264" y="448"/>
                    <a:pt x="216" y="433"/>
                    <a:pt x="216" y="433"/>
                  </a:cubicBezTo>
                  <a:cubicBezTo>
                    <a:pt x="217" y="434"/>
                    <a:pt x="223" y="486"/>
                    <a:pt x="243" y="523"/>
                  </a:cubicBezTo>
                  <a:close/>
                  <a:moveTo>
                    <a:pt x="354" y="519"/>
                  </a:moveTo>
                  <a:cubicBezTo>
                    <a:pt x="340" y="553"/>
                    <a:pt x="318" y="556"/>
                    <a:pt x="310" y="550"/>
                  </a:cubicBezTo>
                  <a:cubicBezTo>
                    <a:pt x="301" y="543"/>
                    <a:pt x="295" y="517"/>
                    <a:pt x="307" y="486"/>
                  </a:cubicBezTo>
                  <a:cubicBezTo>
                    <a:pt x="322" y="443"/>
                    <a:pt x="359" y="407"/>
                    <a:pt x="359" y="407"/>
                  </a:cubicBezTo>
                  <a:cubicBezTo>
                    <a:pt x="359" y="406"/>
                    <a:pt x="373" y="473"/>
                    <a:pt x="354" y="519"/>
                  </a:cubicBezTo>
                  <a:close/>
                  <a:moveTo>
                    <a:pt x="165" y="845"/>
                  </a:moveTo>
                  <a:cubicBezTo>
                    <a:pt x="164" y="877"/>
                    <a:pt x="179" y="893"/>
                    <a:pt x="189" y="892"/>
                  </a:cubicBezTo>
                  <a:cubicBezTo>
                    <a:pt x="201" y="891"/>
                    <a:pt x="221" y="870"/>
                    <a:pt x="221" y="836"/>
                  </a:cubicBezTo>
                  <a:cubicBezTo>
                    <a:pt x="222" y="790"/>
                    <a:pt x="189" y="753"/>
                    <a:pt x="189" y="753"/>
                  </a:cubicBezTo>
                  <a:cubicBezTo>
                    <a:pt x="189" y="754"/>
                    <a:pt x="168" y="802"/>
                    <a:pt x="165" y="845"/>
                  </a:cubicBezTo>
                  <a:close/>
                  <a:moveTo>
                    <a:pt x="262" y="899"/>
                  </a:moveTo>
                  <a:cubicBezTo>
                    <a:pt x="233" y="922"/>
                    <a:pt x="212" y="913"/>
                    <a:pt x="208" y="903"/>
                  </a:cubicBezTo>
                  <a:cubicBezTo>
                    <a:pt x="204" y="892"/>
                    <a:pt x="213" y="867"/>
                    <a:pt x="239" y="845"/>
                  </a:cubicBezTo>
                  <a:cubicBezTo>
                    <a:pt x="275" y="816"/>
                    <a:pt x="325" y="804"/>
                    <a:pt x="325" y="804"/>
                  </a:cubicBezTo>
                  <a:cubicBezTo>
                    <a:pt x="326" y="804"/>
                    <a:pt x="303" y="869"/>
                    <a:pt x="262" y="899"/>
                  </a:cubicBezTo>
                  <a:close/>
                  <a:moveTo>
                    <a:pt x="211" y="742"/>
                  </a:moveTo>
                  <a:cubicBezTo>
                    <a:pt x="215" y="774"/>
                    <a:pt x="233" y="786"/>
                    <a:pt x="243" y="783"/>
                  </a:cubicBezTo>
                  <a:cubicBezTo>
                    <a:pt x="254" y="781"/>
                    <a:pt x="270" y="757"/>
                    <a:pt x="264" y="724"/>
                  </a:cubicBezTo>
                  <a:cubicBezTo>
                    <a:pt x="257" y="679"/>
                    <a:pt x="217" y="648"/>
                    <a:pt x="217" y="648"/>
                  </a:cubicBezTo>
                  <a:cubicBezTo>
                    <a:pt x="218" y="649"/>
                    <a:pt x="205" y="700"/>
                    <a:pt x="211" y="742"/>
                  </a:cubicBezTo>
                  <a:close/>
                  <a:moveTo>
                    <a:pt x="316" y="778"/>
                  </a:moveTo>
                  <a:cubicBezTo>
                    <a:pt x="291" y="805"/>
                    <a:pt x="269" y="800"/>
                    <a:pt x="264" y="791"/>
                  </a:cubicBezTo>
                  <a:cubicBezTo>
                    <a:pt x="258" y="781"/>
                    <a:pt x="262" y="755"/>
                    <a:pt x="284" y="729"/>
                  </a:cubicBezTo>
                  <a:cubicBezTo>
                    <a:pt x="313" y="695"/>
                    <a:pt x="360" y="674"/>
                    <a:pt x="360" y="674"/>
                  </a:cubicBezTo>
                  <a:cubicBezTo>
                    <a:pt x="361" y="673"/>
                    <a:pt x="350" y="741"/>
                    <a:pt x="316" y="778"/>
                  </a:cubicBezTo>
                  <a:close/>
                  <a:moveTo>
                    <a:pt x="237" y="634"/>
                  </a:moveTo>
                  <a:cubicBezTo>
                    <a:pt x="247" y="664"/>
                    <a:pt x="267" y="673"/>
                    <a:pt x="276" y="668"/>
                  </a:cubicBezTo>
                  <a:cubicBezTo>
                    <a:pt x="286" y="664"/>
                    <a:pt x="297" y="638"/>
                    <a:pt x="286" y="606"/>
                  </a:cubicBezTo>
                  <a:cubicBezTo>
                    <a:pt x="270" y="563"/>
                    <a:pt x="226" y="541"/>
                    <a:pt x="226" y="541"/>
                  </a:cubicBezTo>
                  <a:cubicBezTo>
                    <a:pt x="227" y="541"/>
                    <a:pt x="224" y="593"/>
                    <a:pt x="237" y="634"/>
                  </a:cubicBezTo>
                  <a:close/>
                  <a:moveTo>
                    <a:pt x="347" y="650"/>
                  </a:moveTo>
                  <a:cubicBezTo>
                    <a:pt x="327" y="681"/>
                    <a:pt x="305" y="680"/>
                    <a:pt x="298" y="672"/>
                  </a:cubicBezTo>
                  <a:cubicBezTo>
                    <a:pt x="290" y="664"/>
                    <a:pt x="289" y="637"/>
                    <a:pt x="306" y="608"/>
                  </a:cubicBezTo>
                  <a:cubicBezTo>
                    <a:pt x="329" y="569"/>
                    <a:pt x="371" y="540"/>
                    <a:pt x="371" y="540"/>
                  </a:cubicBezTo>
                  <a:cubicBezTo>
                    <a:pt x="372" y="540"/>
                    <a:pt x="374" y="608"/>
                    <a:pt x="347" y="650"/>
                  </a:cubicBezTo>
                  <a:close/>
                  <a:moveTo>
                    <a:pt x="100" y="939"/>
                  </a:moveTo>
                  <a:cubicBezTo>
                    <a:pt x="92" y="971"/>
                    <a:pt x="104" y="990"/>
                    <a:pt x="114" y="991"/>
                  </a:cubicBezTo>
                  <a:cubicBezTo>
                    <a:pt x="126" y="992"/>
                    <a:pt x="150" y="975"/>
                    <a:pt x="157" y="941"/>
                  </a:cubicBezTo>
                  <a:cubicBezTo>
                    <a:pt x="167" y="895"/>
                    <a:pt x="141" y="852"/>
                    <a:pt x="142" y="852"/>
                  </a:cubicBezTo>
                  <a:cubicBezTo>
                    <a:pt x="142" y="853"/>
                    <a:pt x="111" y="897"/>
                    <a:pt x="100" y="939"/>
                  </a:cubicBezTo>
                  <a:close/>
                  <a:moveTo>
                    <a:pt x="185" y="1011"/>
                  </a:moveTo>
                  <a:cubicBezTo>
                    <a:pt x="151" y="1028"/>
                    <a:pt x="132" y="1016"/>
                    <a:pt x="130" y="1006"/>
                  </a:cubicBezTo>
                  <a:cubicBezTo>
                    <a:pt x="129" y="994"/>
                    <a:pt x="143" y="970"/>
                    <a:pt x="173" y="953"/>
                  </a:cubicBezTo>
                  <a:cubicBezTo>
                    <a:pt x="215" y="930"/>
                    <a:pt x="266" y="927"/>
                    <a:pt x="266" y="927"/>
                  </a:cubicBezTo>
                  <a:cubicBezTo>
                    <a:pt x="267" y="927"/>
                    <a:pt x="232" y="988"/>
                    <a:pt x="185" y="1011"/>
                  </a:cubicBezTo>
                  <a:close/>
                  <a:moveTo>
                    <a:pt x="15" y="1023"/>
                  </a:moveTo>
                  <a:cubicBezTo>
                    <a:pt x="0" y="1053"/>
                    <a:pt x="7" y="1074"/>
                    <a:pt x="18" y="1077"/>
                  </a:cubicBezTo>
                  <a:cubicBezTo>
                    <a:pt x="29" y="1080"/>
                    <a:pt x="57" y="1066"/>
                    <a:pt x="72" y="1034"/>
                  </a:cubicBezTo>
                  <a:cubicBezTo>
                    <a:pt x="92" y="990"/>
                    <a:pt x="75" y="942"/>
                    <a:pt x="75" y="943"/>
                  </a:cubicBezTo>
                  <a:cubicBezTo>
                    <a:pt x="75" y="943"/>
                    <a:pt x="35" y="982"/>
                    <a:pt x="15" y="1023"/>
                  </a:cubicBezTo>
                  <a:close/>
                  <a:moveTo>
                    <a:pt x="85" y="1109"/>
                  </a:moveTo>
                  <a:cubicBezTo>
                    <a:pt x="47" y="1121"/>
                    <a:pt x="30" y="1105"/>
                    <a:pt x="31" y="1094"/>
                  </a:cubicBezTo>
                  <a:cubicBezTo>
                    <a:pt x="32" y="1082"/>
                    <a:pt x="51" y="1060"/>
                    <a:pt x="85" y="1049"/>
                  </a:cubicBezTo>
                  <a:cubicBezTo>
                    <a:pt x="131" y="1033"/>
                    <a:pt x="183" y="1039"/>
                    <a:pt x="183" y="1039"/>
                  </a:cubicBezTo>
                  <a:cubicBezTo>
                    <a:pt x="184" y="1039"/>
                    <a:pt x="136" y="1094"/>
                    <a:pt x="85" y="1109"/>
                  </a:cubicBezTo>
                  <a:close/>
                  <a:moveTo>
                    <a:pt x="123" y="51"/>
                  </a:moveTo>
                  <a:cubicBezTo>
                    <a:pt x="151" y="80"/>
                    <a:pt x="149" y="106"/>
                    <a:pt x="142" y="112"/>
                  </a:cubicBezTo>
                  <a:cubicBezTo>
                    <a:pt x="134" y="119"/>
                    <a:pt x="110" y="114"/>
                    <a:pt x="85" y="88"/>
                  </a:cubicBezTo>
                  <a:cubicBezTo>
                    <a:pt x="51" y="54"/>
                    <a:pt x="23" y="0"/>
                    <a:pt x="22" y="0"/>
                  </a:cubicBezTo>
                  <a:cubicBezTo>
                    <a:pt x="22" y="0"/>
                    <a:pt x="85" y="12"/>
                    <a:pt x="123" y="51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844800" y="1395905"/>
            <a:ext cx="650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五四运动的历史意义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星形: 五角 38">
            <a:extLst>
              <a:ext uri="{FF2B5EF4-FFF2-40B4-BE49-F238E27FC236}">
                <a16:creationId xmlns="" xmlns:a16="http://schemas.microsoft.com/office/drawing/2014/main" id="{8C6C8AE5-B74E-4AC3-851C-86B9C0DFFFED}"/>
              </a:ext>
            </a:extLst>
          </p:cNvPr>
          <p:cNvSpPr/>
          <p:nvPr/>
        </p:nvSpPr>
        <p:spPr bwMode="auto">
          <a:xfrm>
            <a:off x="5908263" y="2197967"/>
            <a:ext cx="352032" cy="352032"/>
          </a:xfrm>
          <a:prstGeom prst="star5">
            <a:avLst/>
          </a:prstGeom>
          <a:solidFill>
            <a:srgbClr val="FF00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星形: 五角 39">
            <a:extLst>
              <a:ext uri="{FF2B5EF4-FFF2-40B4-BE49-F238E27FC236}">
                <a16:creationId xmlns="" xmlns:a16="http://schemas.microsoft.com/office/drawing/2014/main" id="{E28AB3E6-9D14-45CB-8913-7D6416023AE2}"/>
              </a:ext>
            </a:extLst>
          </p:cNvPr>
          <p:cNvSpPr/>
          <p:nvPr/>
        </p:nvSpPr>
        <p:spPr bwMode="auto">
          <a:xfrm>
            <a:off x="6457496" y="2247470"/>
            <a:ext cx="253026" cy="253026"/>
          </a:xfrm>
          <a:prstGeom prst="star5">
            <a:avLst/>
          </a:prstGeom>
          <a:solidFill>
            <a:srgbClr val="FF00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星形: 五角 40">
            <a:extLst>
              <a:ext uri="{FF2B5EF4-FFF2-40B4-BE49-F238E27FC236}">
                <a16:creationId xmlns="" xmlns:a16="http://schemas.microsoft.com/office/drawing/2014/main" id="{7189BF46-AB80-4286-A4C4-B3B5BCE0CBF9}"/>
              </a:ext>
            </a:extLst>
          </p:cNvPr>
          <p:cNvSpPr/>
          <p:nvPr/>
        </p:nvSpPr>
        <p:spPr bwMode="auto">
          <a:xfrm>
            <a:off x="5447403" y="2247470"/>
            <a:ext cx="253026" cy="253026"/>
          </a:xfrm>
          <a:prstGeom prst="star5">
            <a:avLst/>
          </a:prstGeom>
          <a:solidFill>
            <a:srgbClr val="FF0000"/>
          </a:solidFill>
          <a:ln w="12700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746BFB7C-092E-4FB8-B9F2-77C0BE686DC3}"/>
              </a:ext>
            </a:extLst>
          </p:cNvPr>
          <p:cNvCxnSpPr>
            <a:cxnSpLocks/>
          </p:cNvCxnSpPr>
          <p:nvPr/>
        </p:nvCxnSpPr>
        <p:spPr bwMode="auto">
          <a:xfrm>
            <a:off x="6885609" y="2394645"/>
            <a:ext cx="36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69D37021-D763-4C91-A105-61D4464A7F0E}"/>
              </a:ext>
            </a:extLst>
          </p:cNvPr>
          <p:cNvCxnSpPr>
            <a:cxnSpLocks/>
          </p:cNvCxnSpPr>
          <p:nvPr/>
        </p:nvCxnSpPr>
        <p:spPr bwMode="auto">
          <a:xfrm>
            <a:off x="1580147" y="2394645"/>
            <a:ext cx="36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矩形: 圆角 7">
            <a:extLst>
              <a:ext uri="{FF2B5EF4-FFF2-40B4-BE49-F238E27FC236}">
                <a16:creationId xmlns:a16="http://schemas.microsoft.com/office/drawing/2014/main" xmlns="" id="{A409CFA2-A290-4F69-97E2-CD233167172B}"/>
              </a:ext>
            </a:extLst>
          </p:cNvPr>
          <p:cNvSpPr/>
          <p:nvPr/>
        </p:nvSpPr>
        <p:spPr>
          <a:xfrm>
            <a:off x="2665635" y="2911981"/>
            <a:ext cx="7819974" cy="564807"/>
          </a:xfrm>
          <a:prstGeom prst="roundRect">
            <a:avLst>
              <a:gd name="adj" fmla="val 32231"/>
            </a:avLst>
          </a:prstGeom>
          <a:solidFill>
            <a:srgbClr val="96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五四运动是一次彻底地、不妥协地反对帝国主义和封建主义的革命运动</a:t>
            </a:r>
            <a:endParaRPr lang="zh-CN" altLang="en-US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49" name="矩形: 圆角 43">
            <a:extLst>
              <a:ext uri="{FF2B5EF4-FFF2-40B4-BE49-F238E27FC236}">
                <a16:creationId xmlns:a16="http://schemas.microsoft.com/office/drawing/2014/main" xmlns="" id="{69258E25-D8FB-4424-9690-AB310206D862}"/>
              </a:ext>
            </a:extLst>
          </p:cNvPr>
          <p:cNvSpPr>
            <a:spLocks noChangeAspect="1"/>
          </p:cNvSpPr>
          <p:nvPr/>
        </p:nvSpPr>
        <p:spPr>
          <a:xfrm>
            <a:off x="1576827" y="2897732"/>
            <a:ext cx="580584" cy="580584"/>
          </a:xfrm>
          <a:prstGeom prst="roundRect">
            <a:avLst>
              <a:gd name="adj" fmla="val 50000"/>
            </a:avLst>
          </a:prstGeom>
          <a:solidFill>
            <a:srgbClr val="960000"/>
          </a:solidFill>
          <a:ln w="25400" cap="flat" cmpd="sng" algn="ctr">
            <a:solidFill>
              <a:srgbClr val="FFFA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17">
              <a:defRPr/>
            </a:pPr>
            <a:r>
              <a:rPr lang="en-US" altLang="zh-CN" sz="3000" kern="0" smtClean="0">
                <a:solidFill>
                  <a:srgbClr val="FFFAE3"/>
                </a:solidFill>
                <a:latin typeface="Century Gothic" panose="020B0502020202020204" pitchFamily="34" charset="0"/>
                <a:ea typeface="微软雅黑"/>
              </a:rPr>
              <a:t>1</a:t>
            </a:r>
            <a:endParaRPr lang="zh-CN" altLang="en-US" sz="3000" kern="0" dirty="0">
              <a:solidFill>
                <a:srgbClr val="FFFAE3"/>
              </a:solidFill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2265415" y="3059191"/>
            <a:ext cx="287842" cy="248140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: 圆角 7">
            <a:extLst>
              <a:ext uri="{FF2B5EF4-FFF2-40B4-BE49-F238E27FC236}">
                <a16:creationId xmlns:a16="http://schemas.microsoft.com/office/drawing/2014/main" xmlns="" id="{A409CFA2-A290-4F69-97E2-CD233167172B}"/>
              </a:ext>
            </a:extLst>
          </p:cNvPr>
          <p:cNvSpPr/>
          <p:nvPr/>
        </p:nvSpPr>
        <p:spPr>
          <a:xfrm>
            <a:off x="2665635" y="3709033"/>
            <a:ext cx="7819974" cy="564807"/>
          </a:xfrm>
          <a:prstGeom prst="roundRect">
            <a:avLst>
              <a:gd name="adj" fmla="val 32231"/>
            </a:avLst>
          </a:prstGeom>
          <a:solidFill>
            <a:srgbClr val="D6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/>
            <a:r>
              <a: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五四运动既是一次爱国的政治运动，又是一次文化运动，同时还是一次空前的思想解放运动</a:t>
            </a:r>
            <a:endParaRPr lang="zh-CN" altLang="en-US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1" name="矩形: 圆角 43">
            <a:extLst>
              <a:ext uri="{FF2B5EF4-FFF2-40B4-BE49-F238E27FC236}">
                <a16:creationId xmlns:a16="http://schemas.microsoft.com/office/drawing/2014/main" xmlns="" id="{69258E25-D8FB-4424-9690-AB310206D862}"/>
              </a:ext>
            </a:extLst>
          </p:cNvPr>
          <p:cNvSpPr>
            <a:spLocks noChangeAspect="1"/>
          </p:cNvSpPr>
          <p:nvPr/>
        </p:nvSpPr>
        <p:spPr>
          <a:xfrm>
            <a:off x="1576827" y="3694784"/>
            <a:ext cx="580584" cy="580584"/>
          </a:xfrm>
          <a:prstGeom prst="roundRect">
            <a:avLst>
              <a:gd name="adj" fmla="val 50000"/>
            </a:avLst>
          </a:prstGeom>
          <a:solidFill>
            <a:srgbClr val="D60000"/>
          </a:solidFill>
          <a:ln w="25400" cap="flat" cmpd="sng" algn="ctr">
            <a:solidFill>
              <a:srgbClr val="FFFA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17">
              <a:defRPr/>
            </a:pPr>
            <a:r>
              <a:rPr lang="en-US" altLang="zh-CN" sz="3000" kern="0" smtClean="0">
                <a:solidFill>
                  <a:srgbClr val="FFFAE3"/>
                </a:solidFill>
                <a:latin typeface="Century Gothic" panose="020B0502020202020204" pitchFamily="34" charset="0"/>
                <a:ea typeface="微软雅黑"/>
              </a:rPr>
              <a:t>2</a:t>
            </a:r>
            <a:endParaRPr lang="zh-CN" altLang="en-US" sz="3000" kern="0" dirty="0">
              <a:solidFill>
                <a:srgbClr val="FFFAE3"/>
              </a:solidFill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2265415" y="3856243"/>
            <a:ext cx="287842" cy="248140"/>
          </a:xfrm>
          <a:prstGeom prst="triangle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: 圆角 7">
            <a:extLst>
              <a:ext uri="{FF2B5EF4-FFF2-40B4-BE49-F238E27FC236}">
                <a16:creationId xmlns:a16="http://schemas.microsoft.com/office/drawing/2014/main" xmlns="" id="{A409CFA2-A290-4F69-97E2-CD233167172B}"/>
              </a:ext>
            </a:extLst>
          </p:cNvPr>
          <p:cNvSpPr/>
          <p:nvPr/>
        </p:nvSpPr>
        <p:spPr>
          <a:xfrm>
            <a:off x="2665635" y="4506085"/>
            <a:ext cx="7819974" cy="564807"/>
          </a:xfrm>
          <a:prstGeom prst="roundRect">
            <a:avLst>
              <a:gd name="adj" fmla="val 32231"/>
            </a:avLst>
          </a:prstGeom>
          <a:solidFill>
            <a:srgbClr val="96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五四运动促进了马克思主义在中国的传播及其与工人运动的结合</a:t>
            </a:r>
            <a:endParaRPr lang="zh-CN" altLang="en-US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4" name="矩形: 圆角 43">
            <a:extLst>
              <a:ext uri="{FF2B5EF4-FFF2-40B4-BE49-F238E27FC236}">
                <a16:creationId xmlns:a16="http://schemas.microsoft.com/office/drawing/2014/main" xmlns="" id="{69258E25-D8FB-4424-9690-AB310206D862}"/>
              </a:ext>
            </a:extLst>
          </p:cNvPr>
          <p:cNvSpPr>
            <a:spLocks noChangeAspect="1"/>
          </p:cNvSpPr>
          <p:nvPr/>
        </p:nvSpPr>
        <p:spPr>
          <a:xfrm>
            <a:off x="1576827" y="4491836"/>
            <a:ext cx="580584" cy="580584"/>
          </a:xfrm>
          <a:prstGeom prst="roundRect">
            <a:avLst>
              <a:gd name="adj" fmla="val 50000"/>
            </a:avLst>
          </a:prstGeom>
          <a:solidFill>
            <a:srgbClr val="960000"/>
          </a:solidFill>
          <a:ln w="25400" cap="flat" cmpd="sng" algn="ctr">
            <a:solidFill>
              <a:srgbClr val="FFFA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17">
              <a:defRPr/>
            </a:pPr>
            <a:r>
              <a:rPr lang="en-US" altLang="zh-CN" sz="3000" kern="0" smtClean="0">
                <a:solidFill>
                  <a:srgbClr val="FFFAE3"/>
                </a:solidFill>
                <a:latin typeface="Century Gothic" panose="020B0502020202020204" pitchFamily="34" charset="0"/>
                <a:ea typeface="微软雅黑"/>
              </a:rPr>
              <a:t>3</a:t>
            </a:r>
            <a:endParaRPr lang="zh-CN" altLang="en-US" sz="3000" kern="0" dirty="0">
              <a:solidFill>
                <a:srgbClr val="FFFAE3"/>
              </a:solidFill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265415" y="4653295"/>
            <a:ext cx="287842" cy="248140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: 圆角 7">
            <a:extLst>
              <a:ext uri="{FF2B5EF4-FFF2-40B4-BE49-F238E27FC236}">
                <a16:creationId xmlns:a16="http://schemas.microsoft.com/office/drawing/2014/main" xmlns="" id="{A409CFA2-A290-4F69-97E2-CD233167172B}"/>
              </a:ext>
            </a:extLst>
          </p:cNvPr>
          <p:cNvSpPr/>
          <p:nvPr/>
        </p:nvSpPr>
        <p:spPr>
          <a:xfrm>
            <a:off x="2665635" y="5303136"/>
            <a:ext cx="7819974" cy="564807"/>
          </a:xfrm>
          <a:prstGeom prst="roundRect">
            <a:avLst>
              <a:gd name="adj" fmla="val 32231"/>
            </a:avLst>
          </a:prstGeom>
          <a:solidFill>
            <a:srgbClr val="D6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五四运动是中国民主革命的分水岭，标志着中国新民主主义革命的开端</a:t>
            </a:r>
            <a:endParaRPr lang="zh-CN" altLang="en-US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7" name="矩形: 圆角 43">
            <a:extLst>
              <a:ext uri="{FF2B5EF4-FFF2-40B4-BE49-F238E27FC236}">
                <a16:creationId xmlns:a16="http://schemas.microsoft.com/office/drawing/2014/main" xmlns="" id="{69258E25-D8FB-4424-9690-AB310206D862}"/>
              </a:ext>
            </a:extLst>
          </p:cNvPr>
          <p:cNvSpPr>
            <a:spLocks noChangeAspect="1"/>
          </p:cNvSpPr>
          <p:nvPr/>
        </p:nvSpPr>
        <p:spPr>
          <a:xfrm>
            <a:off x="1576827" y="5288887"/>
            <a:ext cx="580584" cy="580584"/>
          </a:xfrm>
          <a:prstGeom prst="roundRect">
            <a:avLst>
              <a:gd name="adj" fmla="val 50000"/>
            </a:avLst>
          </a:prstGeom>
          <a:solidFill>
            <a:srgbClr val="D60000"/>
          </a:solidFill>
          <a:ln w="25400" cap="flat" cmpd="sng" algn="ctr">
            <a:solidFill>
              <a:srgbClr val="FFFA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17">
              <a:defRPr/>
            </a:pPr>
            <a:r>
              <a:rPr lang="en-US" altLang="zh-CN" sz="3000" kern="0" smtClean="0">
                <a:solidFill>
                  <a:srgbClr val="FFFAE3"/>
                </a:solidFill>
                <a:latin typeface="Century Gothic" panose="020B0502020202020204" pitchFamily="34" charset="0"/>
                <a:ea typeface="微软雅黑"/>
              </a:rPr>
              <a:t>4</a:t>
            </a:r>
            <a:endParaRPr lang="zh-CN" altLang="en-US" sz="3000" kern="0" dirty="0">
              <a:solidFill>
                <a:srgbClr val="FFFAE3"/>
              </a:solidFill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58" name="等腰三角形 57"/>
          <p:cNvSpPr/>
          <p:nvPr/>
        </p:nvSpPr>
        <p:spPr>
          <a:xfrm rot="5400000">
            <a:off x="2265415" y="5450346"/>
            <a:ext cx="287842" cy="248140"/>
          </a:xfrm>
          <a:prstGeom prst="triangle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26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21" name="TextBox 25"/>
          <p:cNvSpPr txBox="1"/>
          <p:nvPr/>
        </p:nvSpPr>
        <p:spPr>
          <a:xfrm>
            <a:off x="1658567" y="2913287"/>
            <a:ext cx="8873279" cy="1027551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zh-CN" altLang="en-US" sz="6000" b="1" spc="300">
                <a:gradFill>
                  <a:gsLst>
                    <a:gs pos="7000">
                      <a:srgbClr val="FF0000"/>
                    </a:gs>
                    <a:gs pos="89000">
                      <a:srgbClr val="8E1F0C"/>
                    </a:gs>
                  </a:gsLst>
                  <a:lin ang="5400000" scaled="0"/>
                </a:gradFill>
                <a:effectLst>
                  <a:glow rad="114300">
                    <a:srgbClr val="FAF9BD">
                      <a:alpha val="78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什么是五四精神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6" y="1038196"/>
            <a:ext cx="1842498" cy="49839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182022" y="1809399"/>
            <a:ext cx="3826367" cy="781818"/>
            <a:chOff x="4188756" y="1772286"/>
            <a:chExt cx="3826865" cy="781920"/>
          </a:xfrm>
        </p:grpSpPr>
        <p:sp>
          <p:nvSpPr>
            <p:cNvPr id="26" name="矩形: 圆角 12"/>
            <p:cNvSpPr/>
            <p:nvPr/>
          </p:nvSpPr>
          <p:spPr>
            <a:xfrm>
              <a:off x="4188756" y="1772286"/>
              <a:ext cx="3826865" cy="78192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glow rad="190500">
                <a:schemeClr val="bg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5137693" y="1854595"/>
              <a:ext cx="1928985" cy="6156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第三部分</a:t>
              </a:r>
              <a:endParaRPr lang="zh-CN" altLang="en-US" sz="3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8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>
            <a:extLst>
              <a:ext uri="{FF2B5EF4-FFF2-40B4-BE49-F238E27FC236}">
                <a16:creationId xmlns:a16="http://schemas.microsoft.com/office/drawing/2014/main" xmlns="" id="{B3D3A93F-CBE0-4F91-B298-DC0E7AB65D2D}"/>
              </a:ext>
            </a:extLst>
          </p:cNvPr>
          <p:cNvSpPr txBox="1"/>
          <p:nvPr/>
        </p:nvSpPr>
        <p:spPr>
          <a:xfrm>
            <a:off x="1316335" y="296008"/>
            <a:ext cx="6700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什么是五四精神</a:t>
            </a: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148602" y="2643212"/>
            <a:ext cx="1" cy="720000"/>
          </a:xfrm>
          <a:prstGeom prst="line">
            <a:avLst/>
          </a:prstGeom>
          <a:ln w="9525" cmpd="dbl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762629" y="1402371"/>
            <a:ext cx="822745" cy="826337"/>
            <a:chOff x="3267032" y="2272825"/>
            <a:chExt cx="573778" cy="576072"/>
          </a:xfrm>
        </p:grpSpPr>
        <p:sp>
          <p:nvSpPr>
            <p:cNvPr id="40" name="矩形: 圆角 25"/>
            <p:cNvSpPr/>
            <p:nvPr/>
          </p:nvSpPr>
          <p:spPr>
            <a:xfrm>
              <a:off x="3267032" y="2272825"/>
              <a:ext cx="568517" cy="57607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A1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endParaRPr lang="zh-CN" altLang="en-US" sz="3300" b="1" dirty="0">
                <a:solidFill>
                  <a:srgbClr val="FFF2CC"/>
                </a:solidFill>
                <a:latin typeface="华康黑体W5(P)" pitchFamily="34" charset="-122"/>
                <a:ea typeface="微软雅黑" panose="020B0503020204020204" pitchFamily="82" charset="2"/>
                <a:cs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270391" y="2347937"/>
              <a:ext cx="570419" cy="404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300" b="1" smtClean="0">
                  <a:solidFill>
                    <a:srgbClr val="DA1600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3300" b="1" dirty="0">
                <a:solidFill>
                  <a:srgbClr val="DA16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47502" y="2398405"/>
            <a:ext cx="2057814" cy="2356637"/>
            <a:chOff x="1149744" y="3715783"/>
            <a:chExt cx="2130485" cy="1560833"/>
          </a:xfrm>
        </p:grpSpPr>
        <p:sp>
          <p:nvSpPr>
            <p:cNvPr id="43" name="矩形: 圆角 24"/>
            <p:cNvSpPr/>
            <p:nvPr/>
          </p:nvSpPr>
          <p:spPr>
            <a:xfrm>
              <a:off x="1149744" y="3715783"/>
              <a:ext cx="2130485" cy="1560833"/>
            </a:xfrm>
            <a:prstGeom prst="roundRect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r>
                <a:rPr lang="zh-CN" altLang="en-US" sz="24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　</a:t>
              </a:r>
              <a:endParaRPr lang="en-US" altLang="zh-CN" sz="2400" b="1" spc="300" smtClean="0">
                <a:solidFill>
                  <a:srgbClr val="FFF2CC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69566" y="4025368"/>
              <a:ext cx="1743436" cy="954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爱 国</a:t>
              </a:r>
            </a:p>
            <a:p>
              <a:pPr algn="ctr"/>
              <a:r>
                <a:rPr lang="zh-CN" altLang="en-US" sz="40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精 神</a:t>
              </a:r>
              <a:endParaRPr lang="zh-CN" altLang="en-US" sz="4000" b="1"/>
            </a:p>
          </p:txBody>
        </p:sp>
      </p:grpSp>
      <p:cxnSp>
        <p:nvCxnSpPr>
          <p:cNvPr id="48" name="直接连接符 47"/>
          <p:cNvCxnSpPr/>
          <p:nvPr/>
        </p:nvCxnSpPr>
        <p:spPr>
          <a:xfrm flipH="1">
            <a:off x="4776802" y="2643212"/>
            <a:ext cx="1" cy="720000"/>
          </a:xfrm>
          <a:prstGeom prst="line">
            <a:avLst/>
          </a:prstGeom>
          <a:ln w="9525" cmpd="dbl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352734" y="1402372"/>
            <a:ext cx="815201" cy="826337"/>
            <a:chOff x="3267032" y="2272825"/>
            <a:chExt cx="568517" cy="576072"/>
          </a:xfrm>
        </p:grpSpPr>
        <p:sp>
          <p:nvSpPr>
            <p:cNvPr id="50" name="矩形: 圆角 25"/>
            <p:cNvSpPr/>
            <p:nvPr/>
          </p:nvSpPr>
          <p:spPr>
            <a:xfrm>
              <a:off x="3267032" y="2272825"/>
              <a:ext cx="568517" cy="57607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A1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endParaRPr lang="zh-CN" altLang="en-US" sz="3300" b="1" dirty="0">
                <a:solidFill>
                  <a:srgbClr val="FFF2CC"/>
                </a:solidFill>
                <a:latin typeface="华康黑体W5(P)" pitchFamily="34" charset="-122"/>
                <a:ea typeface="微软雅黑" panose="020B0503020204020204" pitchFamily="82" charset="2"/>
                <a:cs typeface="Arial" panose="020B0604020202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08985" y="2355710"/>
              <a:ext cx="493229" cy="418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300" b="1" dirty="0" smtClean="0">
                  <a:solidFill>
                    <a:srgbClr val="DA1600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3300" b="1" dirty="0">
                <a:solidFill>
                  <a:srgbClr val="DA16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94606" y="2497895"/>
            <a:ext cx="2057814" cy="2356637"/>
            <a:chOff x="1149744" y="3715783"/>
            <a:chExt cx="2130485" cy="1560833"/>
          </a:xfrm>
        </p:grpSpPr>
        <p:sp>
          <p:nvSpPr>
            <p:cNvPr id="53" name="矩形: 圆角 24"/>
            <p:cNvSpPr/>
            <p:nvPr/>
          </p:nvSpPr>
          <p:spPr>
            <a:xfrm>
              <a:off x="1149744" y="3715783"/>
              <a:ext cx="2130485" cy="1560833"/>
            </a:xfrm>
            <a:prstGeom prst="roundRect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r>
                <a:rPr lang="zh-CN" altLang="en-US" sz="24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　</a:t>
              </a:r>
              <a:endParaRPr lang="en-US" altLang="zh-CN" sz="2400" b="1" spc="300" smtClean="0">
                <a:solidFill>
                  <a:srgbClr val="FFF2CC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69566" y="4025368"/>
              <a:ext cx="1743436" cy="954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pc="300" smtClean="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进 步</a:t>
              </a:r>
              <a:r>
                <a:rPr lang="zh-CN" altLang="en-US" sz="40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精 神</a:t>
              </a:r>
              <a:endParaRPr lang="zh-CN" altLang="en-US" sz="4000" b="1"/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7279402" y="2643212"/>
            <a:ext cx="1" cy="720000"/>
          </a:xfrm>
          <a:prstGeom prst="line">
            <a:avLst/>
          </a:prstGeom>
          <a:ln w="9525" cmpd="dbl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6867524" y="1486516"/>
            <a:ext cx="815201" cy="826337"/>
            <a:chOff x="3267032" y="2272825"/>
            <a:chExt cx="568517" cy="576072"/>
          </a:xfrm>
        </p:grpSpPr>
        <p:sp>
          <p:nvSpPr>
            <p:cNvPr id="57" name="矩形: 圆角 25"/>
            <p:cNvSpPr/>
            <p:nvPr/>
          </p:nvSpPr>
          <p:spPr>
            <a:xfrm>
              <a:off x="3267032" y="2272825"/>
              <a:ext cx="568517" cy="57607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A1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endParaRPr lang="zh-CN" altLang="en-US" sz="3300" b="1" dirty="0">
                <a:solidFill>
                  <a:srgbClr val="FFF2CC"/>
                </a:solidFill>
                <a:latin typeface="华康黑体W5(P)" pitchFamily="34" charset="-122"/>
                <a:ea typeface="微软雅黑" panose="020B0503020204020204" pitchFamily="82" charset="2"/>
                <a:cs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08985" y="2347937"/>
              <a:ext cx="493229" cy="418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300" b="1" smtClean="0">
                  <a:solidFill>
                    <a:srgbClr val="DA1600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3300" b="1" dirty="0">
                <a:solidFill>
                  <a:srgbClr val="DA16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292361" y="2528791"/>
            <a:ext cx="2057814" cy="2356637"/>
            <a:chOff x="1149744" y="3715783"/>
            <a:chExt cx="2130485" cy="1560833"/>
          </a:xfrm>
        </p:grpSpPr>
        <p:sp>
          <p:nvSpPr>
            <p:cNvPr id="61" name="矩形: 圆角 24"/>
            <p:cNvSpPr/>
            <p:nvPr/>
          </p:nvSpPr>
          <p:spPr>
            <a:xfrm>
              <a:off x="1149744" y="3715783"/>
              <a:ext cx="2130485" cy="1560833"/>
            </a:xfrm>
            <a:prstGeom prst="roundRect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r>
                <a:rPr lang="zh-CN" altLang="en-US" sz="24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　</a:t>
              </a:r>
              <a:endParaRPr lang="en-US" altLang="zh-CN" sz="2400" b="1" spc="300" smtClean="0">
                <a:solidFill>
                  <a:srgbClr val="FFF2CC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369566" y="4025368"/>
              <a:ext cx="1743436" cy="954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pc="300" smtClean="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民 主</a:t>
              </a:r>
              <a:r>
                <a:rPr lang="zh-CN" altLang="en-US" sz="40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精 神</a:t>
              </a:r>
              <a:endParaRPr lang="zh-CN" altLang="en-US" sz="4000" b="1"/>
            </a:p>
          </p:txBody>
        </p:sp>
      </p:grpSp>
      <p:cxnSp>
        <p:nvCxnSpPr>
          <p:cNvPr id="63" name="直接连接符 62"/>
          <p:cNvCxnSpPr/>
          <p:nvPr/>
        </p:nvCxnSpPr>
        <p:spPr>
          <a:xfrm flipH="1">
            <a:off x="9907602" y="2643212"/>
            <a:ext cx="1" cy="720000"/>
          </a:xfrm>
          <a:prstGeom prst="line">
            <a:avLst/>
          </a:prstGeom>
          <a:ln w="9525" cmpd="dbl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9495724" y="1481172"/>
            <a:ext cx="815201" cy="826337"/>
            <a:chOff x="3267032" y="2272825"/>
            <a:chExt cx="568517" cy="576072"/>
          </a:xfrm>
        </p:grpSpPr>
        <p:sp>
          <p:nvSpPr>
            <p:cNvPr id="65" name="矩形: 圆角 25"/>
            <p:cNvSpPr/>
            <p:nvPr/>
          </p:nvSpPr>
          <p:spPr>
            <a:xfrm>
              <a:off x="3267032" y="2272825"/>
              <a:ext cx="568517" cy="57607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A1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endParaRPr lang="zh-CN" altLang="en-US" sz="3300" b="1" dirty="0">
                <a:solidFill>
                  <a:srgbClr val="FFF2CC"/>
                </a:solidFill>
                <a:latin typeface="华康黑体W5(P)" pitchFamily="34" charset="-122"/>
                <a:ea typeface="微软雅黑" panose="020B0503020204020204" pitchFamily="82" charset="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308985" y="2355711"/>
              <a:ext cx="493229" cy="418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300" b="1" smtClean="0">
                  <a:solidFill>
                    <a:srgbClr val="DA1600"/>
                  </a:soli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3300" b="1" dirty="0">
                <a:solidFill>
                  <a:srgbClr val="DA16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74417" y="2558387"/>
            <a:ext cx="2057814" cy="2356637"/>
            <a:chOff x="1149744" y="3715783"/>
            <a:chExt cx="2130485" cy="1560833"/>
          </a:xfrm>
        </p:grpSpPr>
        <p:sp>
          <p:nvSpPr>
            <p:cNvPr id="68" name="矩形: 圆角 24"/>
            <p:cNvSpPr/>
            <p:nvPr/>
          </p:nvSpPr>
          <p:spPr>
            <a:xfrm>
              <a:off x="1149744" y="3715783"/>
              <a:ext cx="2130485" cy="1560833"/>
            </a:xfrm>
            <a:prstGeom prst="roundRect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52" tIns="47526" rIns="95052" bIns="47526" rtlCol="0" anchor="ctr"/>
            <a:lstStyle/>
            <a:p>
              <a:pPr algn="ctr"/>
              <a:r>
                <a:rPr lang="zh-CN" altLang="en-US" sz="24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　</a:t>
              </a:r>
              <a:endParaRPr lang="en-US" altLang="zh-CN" sz="2400" b="1" spc="300" smtClean="0">
                <a:solidFill>
                  <a:srgbClr val="FFF2CC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369566" y="4025368"/>
              <a:ext cx="1743436" cy="954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pc="300" smtClean="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科 学</a:t>
              </a:r>
              <a:r>
                <a:rPr lang="zh-CN" altLang="en-US" sz="4000" b="1" spc="300">
                  <a:solidFill>
                    <a:srgbClr val="FFF2CC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精 神</a:t>
              </a:r>
              <a:endParaRPr lang="zh-CN" altLang="en-US" sz="4000" b="1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26659" y="5229236"/>
            <a:ext cx="8684266" cy="733436"/>
            <a:chOff x="1345363" y="4495800"/>
            <a:chExt cx="8684266" cy="733436"/>
          </a:xfrm>
        </p:grpSpPr>
        <p:sp>
          <p:nvSpPr>
            <p:cNvPr id="32" name="矩形 31"/>
            <p:cNvSpPr/>
            <p:nvPr/>
          </p:nvSpPr>
          <p:spPr>
            <a:xfrm>
              <a:off x="1345363" y="4495800"/>
              <a:ext cx="8684266" cy="733436"/>
            </a:xfrm>
            <a:prstGeom prst="rect">
              <a:avLst/>
            </a:prstGeom>
            <a:solidFill>
              <a:srgbClr val="DA1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2722582" y="457007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787676" y="5380510"/>
            <a:ext cx="76064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新时代</a:t>
            </a: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青年，</a:t>
            </a: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如何弘扬五四精神，建功新时代呢？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16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21" name="TextBox 25"/>
          <p:cNvSpPr txBox="1"/>
          <p:nvPr/>
        </p:nvSpPr>
        <p:spPr>
          <a:xfrm>
            <a:off x="1465413" y="3065687"/>
            <a:ext cx="9261175" cy="1974092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zh-CN" altLang="en-US" sz="6000" b="1" spc="300" dirty="0">
                <a:gradFill>
                  <a:gsLst>
                    <a:gs pos="7000">
                      <a:srgbClr val="FF0000"/>
                    </a:gs>
                    <a:gs pos="89000">
                      <a:srgbClr val="8E1F0C"/>
                    </a:gs>
                  </a:gsLst>
                  <a:lin ang="5400000" scaled="0"/>
                </a:gradFill>
                <a:effectLst>
                  <a:glow rad="114300">
                    <a:srgbClr val="FAF9BD">
                      <a:alpha val="78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做新时代有作为青年</a:t>
            </a:r>
          </a:p>
          <a:p>
            <a:pPr algn="ctr">
              <a:lnSpc>
                <a:spcPts val="7499"/>
              </a:lnSpc>
            </a:pPr>
            <a:endParaRPr lang="zh-CN" altLang="en-US" sz="6000" b="1" spc="300" dirty="0">
              <a:gradFill>
                <a:gsLst>
                  <a:gs pos="7000">
                    <a:srgbClr val="FF0000"/>
                  </a:gs>
                  <a:gs pos="89000">
                    <a:srgbClr val="8E1F0C"/>
                  </a:gs>
                </a:gsLst>
                <a:lin ang="5400000" scaled="0"/>
              </a:gradFill>
              <a:effectLst>
                <a:glow rad="114300">
                  <a:srgbClr val="FAF9BD">
                    <a:alpha val="78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6" y="1038196"/>
            <a:ext cx="1842498" cy="49839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182022" y="1809399"/>
            <a:ext cx="3826367" cy="781818"/>
            <a:chOff x="4188756" y="1772286"/>
            <a:chExt cx="3826865" cy="781920"/>
          </a:xfrm>
        </p:grpSpPr>
        <p:sp>
          <p:nvSpPr>
            <p:cNvPr id="26" name="矩形: 圆角 12"/>
            <p:cNvSpPr/>
            <p:nvPr/>
          </p:nvSpPr>
          <p:spPr>
            <a:xfrm>
              <a:off x="4188756" y="1772286"/>
              <a:ext cx="3826865" cy="78192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glow rad="190500">
                <a:schemeClr val="bg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5137693" y="1854595"/>
              <a:ext cx="1928985" cy="6156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第四部分</a:t>
              </a:r>
              <a:endParaRPr lang="zh-CN" altLang="en-US" sz="3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6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>
            <a:extLst>
              <a:ext uri="{FF2B5EF4-FFF2-40B4-BE49-F238E27FC236}">
                <a16:creationId xmlns:a16="http://schemas.microsoft.com/office/drawing/2014/main" xmlns="" id="{B3D3A93F-CBE0-4F91-B298-DC0E7AB65D2D}"/>
              </a:ext>
            </a:extLst>
          </p:cNvPr>
          <p:cNvSpPr txBox="1"/>
          <p:nvPr/>
        </p:nvSpPr>
        <p:spPr>
          <a:xfrm>
            <a:off x="1330849" y="296008"/>
            <a:ext cx="418457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做新时代有作为青年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97B7F81-FA7C-41E4-A41A-1E24FB1E66D2}"/>
              </a:ext>
            </a:extLst>
          </p:cNvPr>
          <p:cNvSpPr/>
          <p:nvPr/>
        </p:nvSpPr>
        <p:spPr>
          <a:xfrm>
            <a:off x="2600421" y="4510421"/>
            <a:ext cx="6666066" cy="548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en-US" altLang="zh-CN" sz="2700" b="1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700" b="1" kern="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扛</a:t>
            </a:r>
            <a:r>
              <a:rPr lang="zh-CN" altLang="en-US" sz="27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起时代责任，奋进新时代青春正当时</a:t>
            </a:r>
          </a:p>
        </p:txBody>
      </p:sp>
      <p:sp>
        <p:nvSpPr>
          <p:cNvPr id="2" name="矩形 1"/>
          <p:cNvSpPr/>
          <p:nvPr/>
        </p:nvSpPr>
        <p:spPr>
          <a:xfrm>
            <a:off x="2600421" y="3553203"/>
            <a:ext cx="6702477" cy="548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en-US" altLang="zh-CN" sz="27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27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练就过硬本领，树立为人民服务的思想</a:t>
            </a:r>
          </a:p>
        </p:txBody>
      </p:sp>
      <p:sp>
        <p:nvSpPr>
          <p:cNvPr id="3" name="矩形 2"/>
          <p:cNvSpPr/>
          <p:nvPr/>
        </p:nvSpPr>
        <p:spPr>
          <a:xfrm>
            <a:off x="2600420" y="2692637"/>
            <a:ext cx="6599885" cy="548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en-US" altLang="zh-CN" sz="27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7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坚定理想信念，做新时代有作为的青年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591321" y="1517631"/>
            <a:ext cx="8684266" cy="733436"/>
            <a:chOff x="1345363" y="4495800"/>
            <a:chExt cx="8684266" cy="733436"/>
          </a:xfrm>
        </p:grpSpPr>
        <p:sp>
          <p:nvSpPr>
            <p:cNvPr id="29" name="矩形 28"/>
            <p:cNvSpPr/>
            <p:nvPr/>
          </p:nvSpPr>
          <p:spPr>
            <a:xfrm>
              <a:off x="1345363" y="4495800"/>
              <a:ext cx="8684266" cy="733436"/>
            </a:xfrm>
            <a:prstGeom prst="rect">
              <a:avLst/>
            </a:prstGeom>
            <a:solidFill>
              <a:srgbClr val="DA1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2722582" y="4570076"/>
              <a:ext cx="59298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新时代的信念，要弘扬五四精神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8020009" y="5610624"/>
            <a:ext cx="3817071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请观看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新时代新青年。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95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2">
            <a:extLst>
              <a:ext uri="{FF2B5EF4-FFF2-40B4-BE49-F238E27FC236}">
                <a16:creationId xmlns:a16="http://schemas.microsoft.com/office/drawing/2014/main" xmlns="" id="{B3D3A93F-CBE0-4F91-B298-DC0E7AB65D2D}"/>
              </a:ext>
            </a:extLst>
          </p:cNvPr>
          <p:cNvSpPr txBox="1"/>
          <p:nvPr/>
        </p:nvSpPr>
        <p:spPr>
          <a:xfrm>
            <a:off x="1345363" y="296008"/>
            <a:ext cx="6700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做新时代有作为青年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43" y="1216897"/>
            <a:ext cx="3566756" cy="51272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32519" y="2933928"/>
            <a:ext cx="53899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乘风好去，长空万里</a:t>
            </a:r>
            <a:r>
              <a:rPr lang="zh-CN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直</a:t>
            </a:r>
            <a:r>
              <a:rPr lang="zh-CN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下看</a:t>
            </a:r>
            <a:r>
              <a:rPr lang="zh-CN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山河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！</a:t>
            </a:r>
            <a:r>
              <a:rPr lang="en-US" altLang="zh-CN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35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2A3C30E-CF69-433B-9C8A-96A4A5DE4C63}"/>
              </a:ext>
            </a:extLst>
          </p:cNvPr>
          <p:cNvSpPr/>
          <p:nvPr/>
        </p:nvSpPr>
        <p:spPr>
          <a:xfrm>
            <a:off x="2105646" y="1703237"/>
            <a:ext cx="7979121" cy="2377136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3499" b="1" dirty="0">
                <a:gradFill>
                  <a:gsLst>
                    <a:gs pos="83000">
                      <a:srgbClr val="A80000"/>
                    </a:gs>
                    <a:gs pos="2000">
                      <a:srgbClr val="FF3300"/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128126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22" y="854122"/>
            <a:ext cx="5149756" cy="514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95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"/>
          <a:stretch/>
        </p:blipFill>
        <p:spPr>
          <a:xfrm>
            <a:off x="-25474" y="-33916"/>
            <a:ext cx="12215886" cy="6892263"/>
          </a:xfrm>
          <a:prstGeom prst="rect">
            <a:avLst/>
          </a:prstGeom>
        </p:spPr>
      </p:pic>
      <p:sp>
        <p:nvSpPr>
          <p:cNvPr id="65" name="TextBox 63"/>
          <p:cNvSpPr txBox="1"/>
          <p:nvPr/>
        </p:nvSpPr>
        <p:spPr>
          <a:xfrm>
            <a:off x="1917175" y="1955167"/>
            <a:ext cx="1218177" cy="1956538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en-US" altLang="zh-CN" sz="6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/>
            <a:r>
              <a:rPr lang="zh-CN" altLang="en-US" sz="6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录</a:t>
            </a:r>
            <a:endParaRPr lang="zh-CN" altLang="en-US" sz="6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382743" y="2225441"/>
            <a:ext cx="6248400" cy="650449"/>
            <a:chOff x="5041900" y="414587"/>
            <a:chExt cx="6248400" cy="545401"/>
          </a:xfrm>
        </p:grpSpPr>
        <p:sp>
          <p:nvSpPr>
            <p:cNvPr id="115" name="任意多边形 114"/>
            <p:cNvSpPr/>
            <p:nvPr>
              <p:custDataLst>
                <p:tags r:id="rId4"/>
              </p:custDataLst>
            </p:nvPr>
          </p:nvSpPr>
          <p:spPr>
            <a:xfrm>
              <a:off x="5548058" y="443080"/>
              <a:ext cx="5742242" cy="511036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00000" tIns="0" rIns="0" bIns="0" spcCol="127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dirty="0">
                  <a:gradFill>
                    <a:gsLst>
                      <a:gs pos="16000">
                        <a:srgbClr val="C00000">
                          <a:lumMod val="85000"/>
                        </a:srgbClr>
                      </a:gs>
                      <a:gs pos="100000">
                        <a:srgbClr val="FF0000"/>
                      </a:gs>
                    </a:gsLst>
                    <a:lin ang="8100000" scaled="0"/>
                  </a:gra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五四运动的历史意义</a:t>
              </a: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041900" y="414587"/>
              <a:ext cx="506158" cy="545401"/>
              <a:chOff x="5041900" y="414587"/>
              <a:chExt cx="506158" cy="545401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5041900" y="436730"/>
                <a:ext cx="506158" cy="523258"/>
              </a:xfrm>
              <a:prstGeom prst="rect">
                <a:avLst/>
              </a:prstGeom>
              <a:gradFill>
                <a:gsLst>
                  <a:gs pos="0">
                    <a:srgbClr val="FF3300"/>
                  </a:gs>
                  <a:gs pos="66000">
                    <a:srgbClr val="C0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5067193" y="414587"/>
                <a:ext cx="455573" cy="5419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4408036" y="3412215"/>
            <a:ext cx="6248400" cy="646331"/>
            <a:chOff x="5041900" y="1166273"/>
            <a:chExt cx="6248400" cy="541948"/>
          </a:xfrm>
        </p:grpSpPr>
        <p:sp>
          <p:nvSpPr>
            <p:cNvPr id="120" name="任意多边形 119"/>
            <p:cNvSpPr/>
            <p:nvPr>
              <p:custDataLst>
                <p:tags r:id="rId3"/>
              </p:custDataLst>
            </p:nvPr>
          </p:nvSpPr>
          <p:spPr>
            <a:xfrm>
              <a:off x="5548058" y="1186400"/>
              <a:ext cx="5742242" cy="511036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00000" tIns="0" rIns="0" bIns="0" spcCol="127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dirty="0">
                  <a:gradFill>
                    <a:gsLst>
                      <a:gs pos="16000">
                        <a:srgbClr val="C00000">
                          <a:lumMod val="85000"/>
                        </a:srgbClr>
                      </a:gs>
                      <a:gs pos="100000">
                        <a:srgbClr val="FF0000"/>
                      </a:gs>
                    </a:gsLst>
                    <a:lin ang="8100000" scaled="0"/>
                  </a:gra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什么是五四精神</a:t>
              </a:r>
              <a:endParaRPr lang="zh-CN" altLang="en-US" sz="2400" dirty="0">
                <a:gradFill>
                  <a:gsLst>
                    <a:gs pos="16000">
                      <a:srgbClr val="C00000">
                        <a:lumMod val="85000"/>
                      </a:srgbClr>
                    </a:gs>
                    <a:gs pos="100000">
                      <a:srgbClr val="FF0000"/>
                    </a:gs>
                  </a:gsLst>
                  <a:lin ang="81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041900" y="1166273"/>
              <a:ext cx="506158" cy="541948"/>
              <a:chOff x="5041900" y="423746"/>
              <a:chExt cx="506158" cy="541948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5041900" y="436730"/>
                <a:ext cx="506158" cy="523258"/>
              </a:xfrm>
              <a:prstGeom prst="rect">
                <a:avLst/>
              </a:prstGeom>
              <a:gradFill>
                <a:gsLst>
                  <a:gs pos="0">
                    <a:srgbClr val="FF3300"/>
                  </a:gs>
                  <a:gs pos="66000">
                    <a:srgbClr val="C0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067193" y="423746"/>
                <a:ext cx="455573" cy="5419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3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4382743" y="4677240"/>
            <a:ext cx="6248400" cy="646331"/>
            <a:chOff x="5041900" y="1908800"/>
            <a:chExt cx="6248400" cy="541948"/>
          </a:xfrm>
        </p:grpSpPr>
        <p:sp>
          <p:nvSpPr>
            <p:cNvPr id="125" name="任意多边形 124"/>
            <p:cNvSpPr/>
            <p:nvPr>
              <p:custDataLst>
                <p:tags r:id="rId2"/>
              </p:custDataLst>
            </p:nvPr>
          </p:nvSpPr>
          <p:spPr>
            <a:xfrm>
              <a:off x="5548058" y="1929720"/>
              <a:ext cx="5742242" cy="511036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00000" tIns="0" rIns="0" bIns="0" spcCol="1270" anchor="ctr">
              <a:norm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做新时代有作为青年</a:t>
              </a: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5041900" y="1908800"/>
              <a:ext cx="506158" cy="541948"/>
              <a:chOff x="5041900" y="423746"/>
              <a:chExt cx="506158" cy="541948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5041900" y="436730"/>
                <a:ext cx="506158" cy="523258"/>
              </a:xfrm>
              <a:prstGeom prst="rect">
                <a:avLst/>
              </a:prstGeom>
              <a:gradFill>
                <a:gsLst>
                  <a:gs pos="0">
                    <a:srgbClr val="FF3300"/>
                  </a:gs>
                  <a:gs pos="66000">
                    <a:srgbClr val="C0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5067193" y="423746"/>
                <a:ext cx="455573" cy="5419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3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382743" y="853747"/>
            <a:ext cx="6248400" cy="770819"/>
            <a:chOff x="5041900" y="414587"/>
            <a:chExt cx="6248400" cy="646331"/>
          </a:xfrm>
        </p:grpSpPr>
        <p:sp>
          <p:nvSpPr>
            <p:cNvPr id="37" name="任意多边形 36"/>
            <p:cNvSpPr/>
            <p:nvPr>
              <p:custDataLst>
                <p:tags r:id="rId1"/>
              </p:custDataLst>
            </p:nvPr>
          </p:nvSpPr>
          <p:spPr>
            <a:xfrm>
              <a:off x="5548058" y="443080"/>
              <a:ext cx="5742242" cy="511036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noFill/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00000" tIns="0" rIns="0" bIns="0" spcCol="127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dirty="0" smtClean="0">
                  <a:gradFill>
                    <a:gsLst>
                      <a:gs pos="16000">
                        <a:srgbClr val="C00000">
                          <a:lumMod val="85000"/>
                        </a:srgbClr>
                      </a:gs>
                      <a:gs pos="100000">
                        <a:srgbClr val="FF0000"/>
                      </a:gs>
                    </a:gsLst>
                    <a:lin ang="8100000" scaled="0"/>
                  </a:gradFill>
                  <a:latin typeface="微软雅黑" pitchFamily="34" charset="-122"/>
                  <a:ea typeface="微软雅黑" pitchFamily="34" charset="-122"/>
                  <a:cs typeface="Arial" panose="020B0604020202020204" pitchFamily="34" charset="0"/>
                </a:rPr>
                <a:t>五四运动的爆发</a:t>
              </a:r>
              <a:endParaRPr lang="zh-CN" altLang="en-US" sz="2400" dirty="0">
                <a:gradFill>
                  <a:gsLst>
                    <a:gs pos="16000">
                      <a:srgbClr val="C00000">
                        <a:lumMod val="85000"/>
                      </a:srgbClr>
                    </a:gs>
                    <a:gs pos="100000">
                      <a:srgbClr val="FF0000"/>
                    </a:gs>
                  </a:gsLst>
                  <a:lin ang="81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041900" y="414587"/>
              <a:ext cx="506158" cy="646331"/>
              <a:chOff x="5041900" y="414587"/>
              <a:chExt cx="506158" cy="64633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041900" y="436730"/>
                <a:ext cx="506158" cy="523258"/>
              </a:xfrm>
              <a:prstGeom prst="rect">
                <a:avLst/>
              </a:prstGeom>
              <a:gradFill>
                <a:gsLst>
                  <a:gs pos="0">
                    <a:srgbClr val="FF3300"/>
                  </a:gs>
                  <a:gs pos="66000">
                    <a:srgbClr val="C0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067193" y="414587"/>
                <a:ext cx="45557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29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" y="0"/>
            <a:ext cx="12198865" cy="6886178"/>
          </a:xfrm>
          <a:prstGeom prst="rect">
            <a:avLst/>
          </a:prstGeom>
        </p:spPr>
      </p:pic>
      <p:sp>
        <p:nvSpPr>
          <p:cNvPr id="21" name="TextBox 25"/>
          <p:cNvSpPr txBox="1"/>
          <p:nvPr/>
        </p:nvSpPr>
        <p:spPr>
          <a:xfrm>
            <a:off x="1658567" y="2894237"/>
            <a:ext cx="8873279" cy="1003121"/>
          </a:xfrm>
          <a:prstGeom prst="rect">
            <a:avLst/>
          </a:prstGeom>
          <a:noFill/>
        </p:spPr>
        <p:txBody>
          <a:bodyPr wrap="square" lIns="121883" tIns="60941" rIns="121883" bIns="60941" rtlCol="0">
            <a:spAutoFit/>
          </a:bodyPr>
          <a:lstStyle/>
          <a:p>
            <a:pPr algn="ctr">
              <a:lnSpc>
                <a:spcPts val="7499"/>
              </a:lnSpc>
            </a:pPr>
            <a:r>
              <a:rPr lang="zh-CN" altLang="en-US" sz="5500" b="1" dirty="0" smtClean="0">
                <a:gradFill>
                  <a:gsLst>
                    <a:gs pos="7000">
                      <a:srgbClr val="FF0000"/>
                    </a:gs>
                    <a:gs pos="89000">
                      <a:srgbClr val="8E1F0C"/>
                    </a:gs>
                  </a:gsLst>
                  <a:lin ang="5400000" scaled="0"/>
                </a:gradFill>
                <a:effectLst>
                  <a:glow rad="114300">
                    <a:srgbClr val="FAF9BD">
                      <a:alpha val="78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五四运动的爆发</a:t>
            </a:r>
            <a:endParaRPr lang="zh-CN" altLang="en-US" sz="5500" b="1" dirty="0">
              <a:gradFill>
                <a:gsLst>
                  <a:gs pos="7000">
                    <a:srgbClr val="FF0000"/>
                  </a:gs>
                  <a:gs pos="89000">
                    <a:srgbClr val="8E1F0C"/>
                  </a:gs>
                </a:gsLst>
                <a:lin ang="5400000" scaled="0"/>
              </a:gradFill>
              <a:effectLst>
                <a:glow rad="114300">
                  <a:srgbClr val="FAF9BD">
                    <a:alpha val="78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56" y="1038196"/>
            <a:ext cx="1842498" cy="49839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182022" y="1809399"/>
            <a:ext cx="3826367" cy="781818"/>
            <a:chOff x="4188756" y="1772286"/>
            <a:chExt cx="3826865" cy="781920"/>
          </a:xfrm>
        </p:grpSpPr>
        <p:sp>
          <p:nvSpPr>
            <p:cNvPr id="26" name="矩形: 圆角 12"/>
            <p:cNvSpPr/>
            <p:nvPr/>
          </p:nvSpPr>
          <p:spPr>
            <a:xfrm>
              <a:off x="4188756" y="1772286"/>
              <a:ext cx="3826865" cy="78192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glow rad="190500">
                <a:schemeClr val="bg1">
                  <a:alpha val="5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5137820" y="1854595"/>
              <a:ext cx="1928733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92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61" y="0"/>
            <a:ext cx="10067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4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4天安门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5" y="0"/>
            <a:ext cx="1138343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71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赵家楼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9"/>
            <a:ext cx="12192000" cy="65992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27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逮捕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964"/>
            <a:ext cx="12192000" cy="4664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03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返校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926"/>
            <a:ext cx="12192000" cy="6278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692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"/>
          <a:stretch/>
        </p:blipFill>
        <p:spPr>
          <a:xfrm>
            <a:off x="-25474" y="-33916"/>
            <a:ext cx="12215886" cy="6892263"/>
          </a:xfrm>
          <a:prstGeom prst="rect">
            <a:avLst/>
          </a:prstGeom>
        </p:spPr>
      </p:pic>
      <p:pic>
        <p:nvPicPr>
          <p:cNvPr id="3" name="图片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85" y="444185"/>
            <a:ext cx="4706890" cy="53029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505" y="505752"/>
            <a:ext cx="4521956" cy="4238118"/>
          </a:xfrm>
          <a:prstGeom prst="rect">
            <a:avLst/>
          </a:prstGeom>
        </p:spPr>
      </p:pic>
      <p:sp>
        <p:nvSpPr>
          <p:cNvPr id="6" name="Text Box 20" descr="再生纸"/>
          <p:cNvSpPr txBox="1">
            <a:spLocks noChangeArrowheads="1"/>
          </p:cNvSpPr>
          <p:nvPr/>
        </p:nvSpPr>
        <p:spPr bwMode="auto">
          <a:xfrm>
            <a:off x="6373505" y="4998801"/>
            <a:ext cx="4521956" cy="1569660"/>
          </a:xfrm>
          <a:prstGeom prst="rect">
            <a:avLst/>
          </a:prstGeom>
          <a:blipFill dpi="0" rotWithShape="0">
            <a:blip r:embed="rId7" cstate="print"/>
            <a:srcRect/>
            <a:tile tx="0" ty="0" sx="100000" sy="100000" flip="none" algn="tl"/>
          </a:blipFill>
          <a:ln w="57150">
            <a:solidFill>
              <a:srgbClr val="CC0000"/>
            </a:solidFill>
            <a:miter lim="800000"/>
          </a:ln>
          <a:effectLst/>
        </p:spPr>
        <p:txBody>
          <a:bodyPr wrap="square" lIns="450000" rIns="4500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国事如此，无心整容，</a:t>
            </a:r>
          </a:p>
          <a:p>
            <a:pPr eaLnBrk="0" hangingPunct="0"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请君不必光顾。</a:t>
            </a:r>
          </a:p>
          <a:p>
            <a:pPr eaLnBrk="0" hangingPunct="0">
              <a:buFontTx/>
              <a:buNone/>
              <a:defRPr/>
            </a:pPr>
            <a:r>
              <a:rPr kumimoji="1"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——</a:t>
            </a:r>
            <a:r>
              <a:rPr kumimoji="1"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上海某理发馆贴出的告示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83139" y="5988393"/>
            <a:ext cx="33027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请观看视频五四运动片段。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04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公报wo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8112720"/>
  <p:tag name="MH_LIBRARY" val="GRAPHIC"/>
  <p:tag name="MH_ORDER" val="Freeform 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8112720"/>
  <p:tag name="MH_LIBRARY" val="GRAPHIC"/>
  <p:tag name="MH_ORDER" val="Freeform 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8112720"/>
  <p:tag name="MH_LIBRARY" val="GRAPHIC"/>
  <p:tag name="MH_ORDER" val="Freeform 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8112720"/>
  <p:tag name="MH_LIBRARY" val="GRAPHIC"/>
  <p:tag name="MH_ORDER" val="Freeform 1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3698</TotalTime>
  <Words>282</Words>
  <Application>Microsoft Office PowerPoint</Application>
  <PresentationFormat>自定义</PresentationFormat>
  <Paragraphs>74</Paragraphs>
  <Slides>18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公报wo22</dc:title>
  <dc:creator>Administrator</dc:creator>
  <cp:lastModifiedBy>北方未北</cp:lastModifiedBy>
  <cp:revision>546</cp:revision>
  <dcterms:created xsi:type="dcterms:W3CDTF">2016-10-27T12:36:38Z</dcterms:created>
  <dcterms:modified xsi:type="dcterms:W3CDTF">2019-04-08T09:54:31Z</dcterms:modified>
</cp:coreProperties>
</file>