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7" r:id="rId2"/>
    <p:sldId id="258" r:id="rId3"/>
    <p:sldId id="307" r:id="rId4"/>
    <p:sldId id="260" r:id="rId5"/>
    <p:sldId id="311" r:id="rId6"/>
    <p:sldId id="310" r:id="rId7"/>
    <p:sldId id="263" r:id="rId8"/>
    <p:sldId id="308" r:id="rId9"/>
    <p:sldId id="265" r:id="rId10"/>
    <p:sldId id="295" r:id="rId11"/>
    <p:sldId id="262" r:id="rId12"/>
    <p:sldId id="269" r:id="rId13"/>
    <p:sldId id="300" r:id="rId14"/>
    <p:sldId id="309" r:id="rId15"/>
    <p:sldId id="305"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463" autoAdjust="0"/>
    <p:restoredTop sz="94660"/>
  </p:normalViewPr>
  <p:slideViewPr>
    <p:cSldViewPr snapToGrid="0" showGuides="1">
      <p:cViewPr varScale="1">
        <p:scale>
          <a:sx n="107" d="100"/>
          <a:sy n="107" d="100"/>
        </p:scale>
        <p:origin x="400" y="1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D96902-2AF4-5B41-937F-A89762628082}" type="doc">
      <dgm:prSet loTypeId="urn:microsoft.com/office/officeart/2008/layout/HorizontalMultiLevelHierarchy" loCatId="" qsTypeId="urn:microsoft.com/office/officeart/2005/8/quickstyle/simple2" qsCatId="simple" csTypeId="urn:microsoft.com/office/officeart/2005/8/colors/accent1_2" csCatId="accent1" phldr="1"/>
      <dgm:spPr/>
      <dgm:t>
        <a:bodyPr/>
        <a:lstStyle/>
        <a:p>
          <a:endParaRPr lang="zh-CN" altLang="en-US"/>
        </a:p>
      </dgm:t>
    </dgm:pt>
    <dgm:pt modelId="{80E70207-960C-9249-9F45-9AB67F66F464}">
      <dgm:prSet phldrT="[文本]" custT="1"/>
      <dgm:spPr/>
      <dgm:t>
        <a:bodyPr/>
        <a:lstStyle/>
        <a:p>
          <a:r>
            <a:rPr lang="zh-CN" altLang="en-US" sz="1800" dirty="0"/>
            <a:t>全面依法治国</a:t>
          </a:r>
          <a:endParaRPr lang="en-US" altLang="zh-CN" sz="1800" dirty="0"/>
        </a:p>
        <a:p>
          <a:r>
            <a:rPr lang="zh-CN" altLang="en-US" sz="1800" dirty="0"/>
            <a:t>的表现形式</a:t>
          </a:r>
        </a:p>
      </dgm:t>
    </dgm:pt>
    <dgm:pt modelId="{51888313-3107-CA44-B0FE-E0EC727E6202}" type="parTrans" cxnId="{02737DF4-EF7A-B741-8104-144D9C728E0A}">
      <dgm:prSet/>
      <dgm:spPr/>
      <dgm:t>
        <a:bodyPr/>
        <a:lstStyle/>
        <a:p>
          <a:endParaRPr lang="zh-CN" altLang="en-US"/>
        </a:p>
      </dgm:t>
    </dgm:pt>
    <dgm:pt modelId="{AEFD1946-B1C5-AE4A-A75F-785C1D63248B}" type="sibTrans" cxnId="{02737DF4-EF7A-B741-8104-144D9C728E0A}">
      <dgm:prSet/>
      <dgm:spPr/>
      <dgm:t>
        <a:bodyPr/>
        <a:lstStyle/>
        <a:p>
          <a:endParaRPr lang="zh-CN" altLang="en-US"/>
        </a:p>
      </dgm:t>
    </dgm:pt>
    <dgm:pt modelId="{98B99655-85C4-1A4B-A3E3-E6B71D82326A}">
      <dgm:prSet phldrT="[文本]" custT="1"/>
      <dgm:spPr/>
      <dgm:t>
        <a:bodyPr/>
        <a:lstStyle/>
        <a:p>
          <a:r>
            <a:rPr lang="zh-CN" altLang="en-US" sz="1600" dirty="0"/>
            <a:t>坚持中国特色社会主义法治道路。</a:t>
          </a:r>
        </a:p>
      </dgm:t>
    </dgm:pt>
    <dgm:pt modelId="{12580F6D-BCBA-1944-BBBD-F912F2819BC2}" type="parTrans" cxnId="{64B4C34E-D5C5-6A46-86E7-67D7AB710B21}">
      <dgm:prSet/>
      <dgm:spPr/>
      <dgm:t>
        <a:bodyPr/>
        <a:lstStyle/>
        <a:p>
          <a:endParaRPr lang="zh-CN" altLang="en-US"/>
        </a:p>
      </dgm:t>
    </dgm:pt>
    <dgm:pt modelId="{0E189D46-AD98-7347-BCDA-4ED4AD5FA61F}" type="sibTrans" cxnId="{64B4C34E-D5C5-6A46-86E7-67D7AB710B21}">
      <dgm:prSet/>
      <dgm:spPr/>
      <dgm:t>
        <a:bodyPr/>
        <a:lstStyle/>
        <a:p>
          <a:endParaRPr lang="zh-CN" altLang="en-US"/>
        </a:p>
      </dgm:t>
    </dgm:pt>
    <dgm:pt modelId="{D4D3E69B-DB77-2F4B-B100-8C6549097732}">
      <dgm:prSet phldrT="[文本]" custT="1"/>
      <dgm:spPr/>
      <dgm:t>
        <a:bodyPr/>
        <a:lstStyle/>
        <a:p>
          <a:r>
            <a:rPr lang="zh-CN" altLang="en-US" sz="1600" kern="1200" dirty="0">
              <a:solidFill>
                <a:prstClr val="white"/>
              </a:solidFill>
              <a:latin typeface="等线"/>
              <a:ea typeface="等线" panose="02010600030101010101" pitchFamily="2" charset="-122"/>
              <a:cs typeface="+mn-cs"/>
            </a:rPr>
            <a:t>坚持人民主体地位。</a:t>
          </a:r>
        </a:p>
      </dgm:t>
    </dgm:pt>
    <dgm:pt modelId="{EDC43A5F-6DC6-FB47-986B-E17877A84166}" type="sibTrans" cxnId="{822C724D-82FA-F248-B37C-FC6CEEEB610D}">
      <dgm:prSet/>
      <dgm:spPr/>
      <dgm:t>
        <a:bodyPr/>
        <a:lstStyle/>
        <a:p>
          <a:endParaRPr lang="zh-CN" altLang="en-US"/>
        </a:p>
      </dgm:t>
    </dgm:pt>
    <dgm:pt modelId="{92118B84-252C-A74F-8C84-4438D7F22A20}" type="parTrans" cxnId="{822C724D-82FA-F248-B37C-FC6CEEEB610D}">
      <dgm:prSet/>
      <dgm:spPr/>
      <dgm:t>
        <a:bodyPr/>
        <a:lstStyle/>
        <a:p>
          <a:endParaRPr lang="zh-CN" altLang="en-US"/>
        </a:p>
      </dgm:t>
    </dgm:pt>
    <dgm:pt modelId="{E38C32EB-350F-314D-A8EF-2530EB25053C}">
      <dgm:prSet phldrT="[文本]" custT="1"/>
      <dgm:spPr/>
      <dgm:t>
        <a:bodyPr/>
        <a:lstStyle/>
        <a:p>
          <a:r>
            <a:rPr lang="zh-CN" altLang="en-US" sz="1600" kern="1200" dirty="0">
              <a:solidFill>
                <a:prstClr val="white"/>
              </a:solidFill>
              <a:latin typeface="等线"/>
              <a:ea typeface="等线" panose="02010600030101010101" pitchFamily="2" charset="-122"/>
              <a:cs typeface="+mn-cs"/>
            </a:rPr>
            <a:t>坚持加强党对依法治国的领导。</a:t>
          </a:r>
        </a:p>
      </dgm:t>
    </dgm:pt>
    <dgm:pt modelId="{A28CB3AC-F765-9A43-BE52-7D67FDE40C85}" type="sibTrans" cxnId="{E1E5967B-4CF4-9F4D-B307-322DCEFA405E}">
      <dgm:prSet/>
      <dgm:spPr/>
      <dgm:t>
        <a:bodyPr/>
        <a:lstStyle/>
        <a:p>
          <a:endParaRPr lang="zh-CN" altLang="en-US"/>
        </a:p>
      </dgm:t>
    </dgm:pt>
    <dgm:pt modelId="{B2152DAE-5F8E-8944-B832-5A573DF04A1D}" type="parTrans" cxnId="{E1E5967B-4CF4-9F4D-B307-322DCEFA405E}">
      <dgm:prSet/>
      <dgm:spPr/>
      <dgm:t>
        <a:bodyPr/>
        <a:lstStyle/>
        <a:p>
          <a:endParaRPr lang="zh-CN" altLang="en-US"/>
        </a:p>
      </dgm:t>
    </dgm:pt>
    <dgm:pt modelId="{4276A8DE-F3F6-3D44-B5F1-DC49505C0E54}">
      <dgm:prSet custT="1"/>
      <dgm:spPr/>
      <dgm:t>
        <a:bodyPr/>
        <a:lstStyle/>
        <a:p>
          <a:r>
            <a:rPr lang="zh-CN" altLang="en-US" sz="1600" dirty="0"/>
            <a:t>坚持建设中国特色社会主义法治体系。</a:t>
          </a:r>
        </a:p>
      </dgm:t>
    </dgm:pt>
    <dgm:pt modelId="{FDA16743-1A41-7F4F-B740-D9B03FE0A1D9}" type="parTrans" cxnId="{66D1E6C1-96F0-A741-B091-5B7653BDF4F9}">
      <dgm:prSet/>
      <dgm:spPr/>
      <dgm:t>
        <a:bodyPr/>
        <a:lstStyle/>
        <a:p>
          <a:endParaRPr lang="zh-CN" altLang="en-US"/>
        </a:p>
      </dgm:t>
    </dgm:pt>
    <dgm:pt modelId="{A64D6FBB-FB05-7E4A-A2E7-F3EC458D3131}" type="sibTrans" cxnId="{66D1E6C1-96F0-A741-B091-5B7653BDF4F9}">
      <dgm:prSet/>
      <dgm:spPr/>
      <dgm:t>
        <a:bodyPr/>
        <a:lstStyle/>
        <a:p>
          <a:endParaRPr lang="zh-CN" altLang="en-US"/>
        </a:p>
      </dgm:t>
    </dgm:pt>
    <dgm:pt modelId="{72B8315F-A9C5-6447-B3BC-579FE48658A7}">
      <dgm:prSet custT="1"/>
      <dgm:spPr/>
      <dgm:t>
        <a:bodyPr/>
        <a:lstStyle/>
        <a:p>
          <a:r>
            <a:rPr lang="zh-CN" sz="1600" dirty="0"/>
            <a:t>坚持依法治国、依法执政、依法行政共同推进</a:t>
          </a:r>
          <a:r>
            <a:rPr lang="en-US" sz="1600" dirty="0"/>
            <a:t>, </a:t>
          </a:r>
          <a:r>
            <a:rPr lang="zh-CN" sz="1600" dirty="0"/>
            <a:t>法治国家、法治政府、法治社会一体建设。</a:t>
          </a:r>
          <a:endParaRPr lang="zh-CN" altLang="en-US" sz="1600" dirty="0"/>
        </a:p>
      </dgm:t>
    </dgm:pt>
    <dgm:pt modelId="{4D24FF6A-8992-2D41-B9C9-8FCB4BA3A500}" type="parTrans" cxnId="{DA48133A-41F0-4744-A13B-F1D54D2BA10F}">
      <dgm:prSet/>
      <dgm:spPr/>
      <dgm:t>
        <a:bodyPr/>
        <a:lstStyle/>
        <a:p>
          <a:endParaRPr lang="zh-CN" altLang="en-US"/>
        </a:p>
      </dgm:t>
    </dgm:pt>
    <dgm:pt modelId="{FF49ECDD-6513-F642-B305-A43E15DEC2BF}" type="sibTrans" cxnId="{DA48133A-41F0-4744-A13B-F1D54D2BA10F}">
      <dgm:prSet/>
      <dgm:spPr/>
      <dgm:t>
        <a:bodyPr/>
        <a:lstStyle/>
        <a:p>
          <a:endParaRPr lang="zh-CN" altLang="en-US"/>
        </a:p>
      </dgm:t>
    </dgm:pt>
    <dgm:pt modelId="{EF2D4DAE-4F05-2248-9EF5-AFCFBD88A70D}">
      <dgm:prSet custT="1"/>
      <dgm:spPr/>
      <dgm:t>
        <a:bodyPr/>
        <a:lstStyle/>
        <a:p>
          <a:r>
            <a:rPr lang="zh-CN" altLang="en-US" sz="1600" dirty="0"/>
            <a:t>坚持依宪治国、依宪执政。</a:t>
          </a:r>
        </a:p>
      </dgm:t>
    </dgm:pt>
    <dgm:pt modelId="{AFE7B257-E770-7942-B962-3F0C2ECA196B}" type="parTrans" cxnId="{0B40235B-BB42-2B41-9638-A72B54695EFA}">
      <dgm:prSet/>
      <dgm:spPr/>
      <dgm:t>
        <a:bodyPr/>
        <a:lstStyle/>
        <a:p>
          <a:endParaRPr lang="zh-CN" altLang="en-US"/>
        </a:p>
      </dgm:t>
    </dgm:pt>
    <dgm:pt modelId="{C1B42BCC-8F37-3947-A450-94E6500BD0A7}" type="sibTrans" cxnId="{0B40235B-BB42-2B41-9638-A72B54695EFA}">
      <dgm:prSet/>
      <dgm:spPr/>
      <dgm:t>
        <a:bodyPr/>
        <a:lstStyle/>
        <a:p>
          <a:endParaRPr lang="zh-CN" altLang="en-US"/>
        </a:p>
      </dgm:t>
    </dgm:pt>
    <dgm:pt modelId="{CC39C76A-9952-3745-A34B-BB3B64A62AB7}">
      <dgm:prSet custT="1"/>
      <dgm:spPr/>
      <dgm:t>
        <a:bodyPr/>
        <a:lstStyle/>
        <a:p>
          <a:r>
            <a:rPr lang="zh-CN" altLang="en-US" sz="1600" dirty="0"/>
            <a:t>坚持全面推进科学立法、严格执法、公正司法、全民守法。</a:t>
          </a:r>
        </a:p>
      </dgm:t>
    </dgm:pt>
    <dgm:pt modelId="{0FCA12CD-983D-0B46-B86F-D769C3F36F51}" type="parTrans" cxnId="{ED1DE2E7-3FA1-7F41-97EC-02EEF2029B05}">
      <dgm:prSet/>
      <dgm:spPr/>
      <dgm:t>
        <a:bodyPr/>
        <a:lstStyle/>
        <a:p>
          <a:endParaRPr lang="zh-CN" altLang="en-US"/>
        </a:p>
      </dgm:t>
    </dgm:pt>
    <dgm:pt modelId="{7B12FCB0-C6E5-484D-BE11-E8A993323164}" type="sibTrans" cxnId="{ED1DE2E7-3FA1-7F41-97EC-02EEF2029B05}">
      <dgm:prSet/>
      <dgm:spPr/>
      <dgm:t>
        <a:bodyPr/>
        <a:lstStyle/>
        <a:p>
          <a:endParaRPr lang="zh-CN" altLang="en-US"/>
        </a:p>
      </dgm:t>
    </dgm:pt>
    <dgm:pt modelId="{94B5AA4A-F10B-1A42-AE6C-5D82FE30C86F}">
      <dgm:prSet custT="1"/>
      <dgm:spPr/>
      <dgm:t>
        <a:bodyPr/>
        <a:lstStyle/>
        <a:p>
          <a:r>
            <a:rPr lang="zh-CN" altLang="en-US" sz="1600" dirty="0"/>
            <a:t>坚持处理好全面依法治国的辩证关系。</a:t>
          </a:r>
        </a:p>
      </dgm:t>
    </dgm:pt>
    <dgm:pt modelId="{C5FF7C09-4C86-3948-8D56-72B304FD2479}" type="parTrans" cxnId="{A077B8FB-090F-624E-9CCB-FBC167875EE0}">
      <dgm:prSet/>
      <dgm:spPr/>
      <dgm:t>
        <a:bodyPr/>
        <a:lstStyle/>
        <a:p>
          <a:endParaRPr lang="zh-CN" altLang="en-US"/>
        </a:p>
      </dgm:t>
    </dgm:pt>
    <dgm:pt modelId="{266F1703-590C-7845-8E7B-5B1431EFCC0B}" type="sibTrans" cxnId="{A077B8FB-090F-624E-9CCB-FBC167875EE0}">
      <dgm:prSet/>
      <dgm:spPr/>
      <dgm:t>
        <a:bodyPr/>
        <a:lstStyle/>
        <a:p>
          <a:endParaRPr lang="zh-CN" altLang="en-US"/>
        </a:p>
      </dgm:t>
    </dgm:pt>
    <dgm:pt modelId="{3471D1AE-3A0F-144F-822F-8D85737D1844}">
      <dgm:prSet custT="1"/>
      <dgm:spPr/>
      <dgm:t>
        <a:bodyPr/>
        <a:lstStyle/>
        <a:p>
          <a:r>
            <a:rPr lang="zh-CN" altLang="en-US" sz="1600" dirty="0"/>
            <a:t>坚持建设德才兼备的高素质法治工作队伍。</a:t>
          </a:r>
        </a:p>
      </dgm:t>
    </dgm:pt>
    <dgm:pt modelId="{7DF37CA2-E52A-E345-984A-8FC9B3739894}" type="parTrans" cxnId="{2AD71C72-A8B5-AB48-BA40-9D7946B01B26}">
      <dgm:prSet/>
      <dgm:spPr/>
      <dgm:t>
        <a:bodyPr/>
        <a:lstStyle/>
        <a:p>
          <a:endParaRPr lang="zh-CN" altLang="en-US"/>
        </a:p>
      </dgm:t>
    </dgm:pt>
    <dgm:pt modelId="{01D6A134-3CDE-4043-BFE3-FD1CF093DDB1}" type="sibTrans" cxnId="{2AD71C72-A8B5-AB48-BA40-9D7946B01B26}">
      <dgm:prSet/>
      <dgm:spPr/>
      <dgm:t>
        <a:bodyPr/>
        <a:lstStyle/>
        <a:p>
          <a:endParaRPr lang="zh-CN" altLang="en-US"/>
        </a:p>
      </dgm:t>
    </dgm:pt>
    <dgm:pt modelId="{6636FE5D-C62F-BA48-BB11-95E5F00967F0}">
      <dgm:prSet custT="1"/>
      <dgm:spPr/>
      <dgm:t>
        <a:bodyPr/>
        <a:lstStyle/>
        <a:p>
          <a:r>
            <a:rPr lang="zh-CN" sz="1600" dirty="0"/>
            <a:t>坚持抓住领导干部这个</a:t>
          </a:r>
          <a:r>
            <a:rPr lang="en-US" sz="1600" dirty="0"/>
            <a:t>“</a:t>
          </a:r>
          <a:r>
            <a:rPr lang="zh-CN" sz="1600" dirty="0"/>
            <a:t>关键少数</a:t>
          </a:r>
          <a:r>
            <a:rPr lang="en-US" sz="1600" dirty="0"/>
            <a:t>”</a:t>
          </a:r>
          <a:r>
            <a:rPr lang="zh-CN" sz="1600" dirty="0"/>
            <a:t>。</a:t>
          </a:r>
          <a:endParaRPr lang="zh-CN" altLang="en-US" sz="1600" dirty="0"/>
        </a:p>
      </dgm:t>
    </dgm:pt>
    <dgm:pt modelId="{A75D3C8F-A631-0949-84B0-46256A3D679A}" type="parTrans" cxnId="{5DC88499-C7A6-4F4A-AB3B-BA567568DAA1}">
      <dgm:prSet/>
      <dgm:spPr/>
      <dgm:t>
        <a:bodyPr/>
        <a:lstStyle/>
        <a:p>
          <a:endParaRPr lang="zh-CN" altLang="en-US"/>
        </a:p>
      </dgm:t>
    </dgm:pt>
    <dgm:pt modelId="{68191181-002F-B64C-813F-97F5E9902C62}" type="sibTrans" cxnId="{5DC88499-C7A6-4F4A-AB3B-BA567568DAA1}">
      <dgm:prSet/>
      <dgm:spPr/>
      <dgm:t>
        <a:bodyPr/>
        <a:lstStyle/>
        <a:p>
          <a:endParaRPr lang="zh-CN" altLang="en-US"/>
        </a:p>
      </dgm:t>
    </dgm:pt>
    <dgm:pt modelId="{D843781F-BB85-0043-AD12-495A7341DC43}" type="pres">
      <dgm:prSet presAssocID="{44D96902-2AF4-5B41-937F-A89762628082}" presName="Name0" presStyleCnt="0">
        <dgm:presLayoutVars>
          <dgm:chPref val="1"/>
          <dgm:dir/>
          <dgm:animOne val="branch"/>
          <dgm:animLvl val="lvl"/>
          <dgm:resizeHandles val="exact"/>
        </dgm:presLayoutVars>
      </dgm:prSet>
      <dgm:spPr/>
    </dgm:pt>
    <dgm:pt modelId="{42813706-EC2F-3440-A598-AA6D8C3F1430}" type="pres">
      <dgm:prSet presAssocID="{80E70207-960C-9249-9F45-9AB67F66F464}" presName="root1" presStyleCnt="0"/>
      <dgm:spPr/>
    </dgm:pt>
    <dgm:pt modelId="{7AF6A837-7055-6245-9259-08EE8CDD5A32}" type="pres">
      <dgm:prSet presAssocID="{80E70207-960C-9249-9F45-9AB67F66F464}" presName="LevelOneTextNode" presStyleLbl="node0" presStyleIdx="0" presStyleCnt="1" custAng="5400000" custScaleX="403542" custScaleY="62922" custLinFactX="-300000" custLinFactNeighborX="-311959" custLinFactNeighborY="14790">
        <dgm:presLayoutVars>
          <dgm:chPref val="3"/>
        </dgm:presLayoutVars>
      </dgm:prSet>
      <dgm:spPr/>
    </dgm:pt>
    <dgm:pt modelId="{2AAF4346-3A32-1B41-ABF0-FE97F3361780}" type="pres">
      <dgm:prSet presAssocID="{80E70207-960C-9249-9F45-9AB67F66F464}" presName="level2hierChild" presStyleCnt="0"/>
      <dgm:spPr/>
    </dgm:pt>
    <dgm:pt modelId="{5F36DDC2-6E36-354A-9A49-4F739B1ED976}" type="pres">
      <dgm:prSet presAssocID="{B2152DAE-5F8E-8944-B832-5A573DF04A1D}" presName="conn2-1" presStyleLbl="parChTrans1D2" presStyleIdx="0" presStyleCnt="10"/>
      <dgm:spPr/>
    </dgm:pt>
    <dgm:pt modelId="{D953A07B-8EA8-F44C-8B18-D65DF8A924F3}" type="pres">
      <dgm:prSet presAssocID="{B2152DAE-5F8E-8944-B832-5A573DF04A1D}" presName="connTx" presStyleLbl="parChTrans1D2" presStyleIdx="0" presStyleCnt="10"/>
      <dgm:spPr/>
    </dgm:pt>
    <dgm:pt modelId="{19F41AEE-68A8-EA4E-983E-C2DE159145B8}" type="pres">
      <dgm:prSet presAssocID="{E38C32EB-350F-314D-A8EF-2530EB25053C}" presName="root2" presStyleCnt="0"/>
      <dgm:spPr/>
    </dgm:pt>
    <dgm:pt modelId="{76B1E0DC-4616-4A41-93CF-1D1751162743}" type="pres">
      <dgm:prSet presAssocID="{E38C32EB-350F-314D-A8EF-2530EB25053C}" presName="LevelTwoTextNode" presStyleLbl="node2" presStyleIdx="0" presStyleCnt="10" custScaleX="174828" custScaleY="114916">
        <dgm:presLayoutVars>
          <dgm:chPref val="3"/>
        </dgm:presLayoutVars>
      </dgm:prSet>
      <dgm:spPr/>
    </dgm:pt>
    <dgm:pt modelId="{C6DDD04A-9493-EC42-AA80-DF1A45834643}" type="pres">
      <dgm:prSet presAssocID="{E38C32EB-350F-314D-A8EF-2530EB25053C}" presName="level3hierChild" presStyleCnt="0"/>
      <dgm:spPr/>
    </dgm:pt>
    <dgm:pt modelId="{487126AA-95C3-E144-B9EA-062712683C59}" type="pres">
      <dgm:prSet presAssocID="{92118B84-252C-A74F-8C84-4438D7F22A20}" presName="conn2-1" presStyleLbl="parChTrans1D2" presStyleIdx="1" presStyleCnt="10"/>
      <dgm:spPr/>
    </dgm:pt>
    <dgm:pt modelId="{39295AFB-88FB-7C45-9DDE-EC1E97080518}" type="pres">
      <dgm:prSet presAssocID="{92118B84-252C-A74F-8C84-4438D7F22A20}" presName="connTx" presStyleLbl="parChTrans1D2" presStyleIdx="1" presStyleCnt="10"/>
      <dgm:spPr/>
    </dgm:pt>
    <dgm:pt modelId="{EDB4C338-D565-6C43-9727-DD79A2F33EBE}" type="pres">
      <dgm:prSet presAssocID="{D4D3E69B-DB77-2F4B-B100-8C6549097732}" presName="root2" presStyleCnt="0"/>
      <dgm:spPr/>
    </dgm:pt>
    <dgm:pt modelId="{A87A81F0-6A57-224B-A5EF-DC32E3D31E69}" type="pres">
      <dgm:prSet presAssocID="{D4D3E69B-DB77-2F4B-B100-8C6549097732}" presName="LevelTwoTextNode" presStyleLbl="node2" presStyleIdx="1" presStyleCnt="10" custScaleX="119888" custScaleY="114131">
        <dgm:presLayoutVars>
          <dgm:chPref val="3"/>
        </dgm:presLayoutVars>
      </dgm:prSet>
      <dgm:spPr/>
    </dgm:pt>
    <dgm:pt modelId="{426126BD-8EC8-BB46-BA9E-D3659A12CF1E}" type="pres">
      <dgm:prSet presAssocID="{D4D3E69B-DB77-2F4B-B100-8C6549097732}" presName="level3hierChild" presStyleCnt="0"/>
      <dgm:spPr/>
    </dgm:pt>
    <dgm:pt modelId="{B734E80B-2001-8B40-93EE-C9051885D920}" type="pres">
      <dgm:prSet presAssocID="{12580F6D-BCBA-1944-BBBD-F912F2819BC2}" presName="conn2-1" presStyleLbl="parChTrans1D2" presStyleIdx="2" presStyleCnt="10"/>
      <dgm:spPr/>
    </dgm:pt>
    <dgm:pt modelId="{4D909F38-C11B-6349-9C6F-AD9AE479C041}" type="pres">
      <dgm:prSet presAssocID="{12580F6D-BCBA-1944-BBBD-F912F2819BC2}" presName="connTx" presStyleLbl="parChTrans1D2" presStyleIdx="2" presStyleCnt="10"/>
      <dgm:spPr/>
    </dgm:pt>
    <dgm:pt modelId="{BDF3CADF-2B18-D049-8B07-0E6E672102AE}" type="pres">
      <dgm:prSet presAssocID="{98B99655-85C4-1A4B-A3E3-E6B71D82326A}" presName="root2" presStyleCnt="0"/>
      <dgm:spPr/>
    </dgm:pt>
    <dgm:pt modelId="{F2482093-5922-E446-A268-35C76F10C573}" type="pres">
      <dgm:prSet presAssocID="{98B99655-85C4-1A4B-A3E3-E6B71D82326A}" presName="LevelTwoTextNode" presStyleLbl="node2" presStyleIdx="2" presStyleCnt="10" custScaleX="195378" custScaleY="114275" custLinFactNeighborX="-928" custLinFactNeighborY="-1258">
        <dgm:presLayoutVars>
          <dgm:chPref val="3"/>
        </dgm:presLayoutVars>
      </dgm:prSet>
      <dgm:spPr/>
    </dgm:pt>
    <dgm:pt modelId="{B92C269E-76AD-E04B-8572-E8FFE52F06A2}" type="pres">
      <dgm:prSet presAssocID="{98B99655-85C4-1A4B-A3E3-E6B71D82326A}" presName="level3hierChild" presStyleCnt="0"/>
      <dgm:spPr/>
    </dgm:pt>
    <dgm:pt modelId="{63282531-0785-0149-B9C4-5BEFC98F1186}" type="pres">
      <dgm:prSet presAssocID="{FDA16743-1A41-7F4F-B740-D9B03FE0A1D9}" presName="conn2-1" presStyleLbl="parChTrans1D2" presStyleIdx="3" presStyleCnt="10"/>
      <dgm:spPr/>
    </dgm:pt>
    <dgm:pt modelId="{EE3E3AB5-3972-0946-9FAF-7A47142C81A7}" type="pres">
      <dgm:prSet presAssocID="{FDA16743-1A41-7F4F-B740-D9B03FE0A1D9}" presName="connTx" presStyleLbl="parChTrans1D2" presStyleIdx="3" presStyleCnt="10"/>
      <dgm:spPr/>
    </dgm:pt>
    <dgm:pt modelId="{16F095DD-1455-5044-B52C-0F9A79563826}" type="pres">
      <dgm:prSet presAssocID="{4276A8DE-F3F6-3D44-B5F1-DC49505C0E54}" presName="root2" presStyleCnt="0"/>
      <dgm:spPr/>
    </dgm:pt>
    <dgm:pt modelId="{20205866-535C-7549-A1D3-958F74F5A3D8}" type="pres">
      <dgm:prSet presAssocID="{4276A8DE-F3F6-3D44-B5F1-DC49505C0E54}" presName="LevelTwoTextNode" presStyleLbl="node2" presStyleIdx="3" presStyleCnt="10" custScaleX="220065" custScaleY="112572">
        <dgm:presLayoutVars>
          <dgm:chPref val="3"/>
        </dgm:presLayoutVars>
      </dgm:prSet>
      <dgm:spPr/>
    </dgm:pt>
    <dgm:pt modelId="{56EAD8D9-F2FF-7D4C-9A02-7A0519C0858A}" type="pres">
      <dgm:prSet presAssocID="{4276A8DE-F3F6-3D44-B5F1-DC49505C0E54}" presName="level3hierChild" presStyleCnt="0"/>
      <dgm:spPr/>
    </dgm:pt>
    <dgm:pt modelId="{74205AE6-A306-FD40-9540-5D975FF5E7F9}" type="pres">
      <dgm:prSet presAssocID="{4D24FF6A-8992-2D41-B9C9-8FCB4BA3A500}" presName="conn2-1" presStyleLbl="parChTrans1D2" presStyleIdx="4" presStyleCnt="10"/>
      <dgm:spPr/>
    </dgm:pt>
    <dgm:pt modelId="{DD5F9DEF-BD80-BC4A-B61E-80517B2A6BBA}" type="pres">
      <dgm:prSet presAssocID="{4D24FF6A-8992-2D41-B9C9-8FCB4BA3A500}" presName="connTx" presStyleLbl="parChTrans1D2" presStyleIdx="4" presStyleCnt="10"/>
      <dgm:spPr/>
    </dgm:pt>
    <dgm:pt modelId="{C1D71DA9-534A-314A-81E4-EE61B045BE91}" type="pres">
      <dgm:prSet presAssocID="{72B8315F-A9C5-6447-B3BC-579FE48658A7}" presName="root2" presStyleCnt="0"/>
      <dgm:spPr/>
    </dgm:pt>
    <dgm:pt modelId="{D82C4211-216C-794C-BA15-364BA768B6F2}" type="pres">
      <dgm:prSet presAssocID="{72B8315F-A9C5-6447-B3BC-579FE48658A7}" presName="LevelTwoTextNode" presStyleLbl="node2" presStyleIdx="4" presStyleCnt="10" custScaleX="491567" custScaleY="108398">
        <dgm:presLayoutVars>
          <dgm:chPref val="3"/>
        </dgm:presLayoutVars>
      </dgm:prSet>
      <dgm:spPr/>
    </dgm:pt>
    <dgm:pt modelId="{79EDCAD2-E1C0-F146-A554-8E3C1FD98304}" type="pres">
      <dgm:prSet presAssocID="{72B8315F-A9C5-6447-B3BC-579FE48658A7}" presName="level3hierChild" presStyleCnt="0"/>
      <dgm:spPr/>
    </dgm:pt>
    <dgm:pt modelId="{DC049D16-2C84-FF44-AD72-9E9C43316294}" type="pres">
      <dgm:prSet presAssocID="{AFE7B257-E770-7942-B962-3F0C2ECA196B}" presName="conn2-1" presStyleLbl="parChTrans1D2" presStyleIdx="5" presStyleCnt="10"/>
      <dgm:spPr/>
    </dgm:pt>
    <dgm:pt modelId="{1C23983C-CFA1-9042-8798-BDD38F49E76C}" type="pres">
      <dgm:prSet presAssocID="{AFE7B257-E770-7942-B962-3F0C2ECA196B}" presName="connTx" presStyleLbl="parChTrans1D2" presStyleIdx="5" presStyleCnt="10"/>
      <dgm:spPr/>
    </dgm:pt>
    <dgm:pt modelId="{5857BA70-BDDF-9246-9360-140B198A9A36}" type="pres">
      <dgm:prSet presAssocID="{EF2D4DAE-4F05-2248-9EF5-AFCFBD88A70D}" presName="root2" presStyleCnt="0"/>
      <dgm:spPr/>
    </dgm:pt>
    <dgm:pt modelId="{49D72FC2-4728-CF44-8272-9CA9FE31FACB}" type="pres">
      <dgm:prSet presAssocID="{EF2D4DAE-4F05-2248-9EF5-AFCFBD88A70D}" presName="LevelTwoTextNode" presStyleLbl="node2" presStyleIdx="5" presStyleCnt="10" custScaleX="160667" custScaleY="109181">
        <dgm:presLayoutVars>
          <dgm:chPref val="3"/>
        </dgm:presLayoutVars>
      </dgm:prSet>
      <dgm:spPr/>
    </dgm:pt>
    <dgm:pt modelId="{99361F87-9E44-724B-A645-B347190C3E0F}" type="pres">
      <dgm:prSet presAssocID="{EF2D4DAE-4F05-2248-9EF5-AFCFBD88A70D}" presName="level3hierChild" presStyleCnt="0"/>
      <dgm:spPr/>
    </dgm:pt>
    <dgm:pt modelId="{69534A34-7DD6-DA47-A139-F0E8CA9C5137}" type="pres">
      <dgm:prSet presAssocID="{0FCA12CD-983D-0B46-B86F-D769C3F36F51}" presName="conn2-1" presStyleLbl="parChTrans1D2" presStyleIdx="6" presStyleCnt="10"/>
      <dgm:spPr/>
    </dgm:pt>
    <dgm:pt modelId="{667D6B45-963A-4D4B-A010-34D8C1942AC3}" type="pres">
      <dgm:prSet presAssocID="{0FCA12CD-983D-0B46-B86F-D769C3F36F51}" presName="connTx" presStyleLbl="parChTrans1D2" presStyleIdx="6" presStyleCnt="10"/>
      <dgm:spPr/>
    </dgm:pt>
    <dgm:pt modelId="{F4C66FDE-188A-C645-8E05-A6FC1BC98EB9}" type="pres">
      <dgm:prSet presAssocID="{CC39C76A-9952-3745-A34B-BB3B64A62AB7}" presName="root2" presStyleCnt="0"/>
      <dgm:spPr/>
    </dgm:pt>
    <dgm:pt modelId="{A086E763-9592-1F44-BBEC-1073AECEE92C}" type="pres">
      <dgm:prSet presAssocID="{CC39C76A-9952-3745-A34B-BB3B64A62AB7}" presName="LevelTwoTextNode" presStyleLbl="node2" presStyleIdx="6" presStyleCnt="10" custScaleX="331156" custScaleY="110110">
        <dgm:presLayoutVars>
          <dgm:chPref val="3"/>
        </dgm:presLayoutVars>
      </dgm:prSet>
      <dgm:spPr/>
    </dgm:pt>
    <dgm:pt modelId="{37B2C248-3C08-F04D-8C19-F3D26F5CF029}" type="pres">
      <dgm:prSet presAssocID="{CC39C76A-9952-3745-A34B-BB3B64A62AB7}" presName="level3hierChild" presStyleCnt="0"/>
      <dgm:spPr/>
    </dgm:pt>
    <dgm:pt modelId="{8B0EBC00-AC68-0040-A49E-9DF864C6B9C1}" type="pres">
      <dgm:prSet presAssocID="{C5FF7C09-4C86-3948-8D56-72B304FD2479}" presName="conn2-1" presStyleLbl="parChTrans1D2" presStyleIdx="7" presStyleCnt="10"/>
      <dgm:spPr/>
    </dgm:pt>
    <dgm:pt modelId="{94B5538B-5743-214A-831A-D1854E1CF4B2}" type="pres">
      <dgm:prSet presAssocID="{C5FF7C09-4C86-3948-8D56-72B304FD2479}" presName="connTx" presStyleLbl="parChTrans1D2" presStyleIdx="7" presStyleCnt="10"/>
      <dgm:spPr/>
    </dgm:pt>
    <dgm:pt modelId="{EAA5B652-F0C3-F243-B02E-45C48BBDA600}" type="pres">
      <dgm:prSet presAssocID="{94B5AA4A-F10B-1A42-AE6C-5D82FE30C86F}" presName="root2" presStyleCnt="0"/>
      <dgm:spPr/>
    </dgm:pt>
    <dgm:pt modelId="{87E98BE6-27E8-4742-A650-780BAA706DC4}" type="pres">
      <dgm:prSet presAssocID="{94B5AA4A-F10B-1A42-AE6C-5D82FE30C86F}" presName="LevelTwoTextNode" presStyleLbl="node2" presStyleIdx="7" presStyleCnt="10" custScaleX="224823" custScaleY="111054">
        <dgm:presLayoutVars>
          <dgm:chPref val="3"/>
        </dgm:presLayoutVars>
      </dgm:prSet>
      <dgm:spPr/>
    </dgm:pt>
    <dgm:pt modelId="{C63EE634-26C9-CE4D-870B-AACF4C11F8D6}" type="pres">
      <dgm:prSet presAssocID="{94B5AA4A-F10B-1A42-AE6C-5D82FE30C86F}" presName="level3hierChild" presStyleCnt="0"/>
      <dgm:spPr/>
    </dgm:pt>
    <dgm:pt modelId="{5D6EAD55-319C-9048-B0F5-60EDAB96947B}" type="pres">
      <dgm:prSet presAssocID="{7DF37CA2-E52A-E345-984A-8FC9B3739894}" presName="conn2-1" presStyleLbl="parChTrans1D2" presStyleIdx="8" presStyleCnt="10"/>
      <dgm:spPr/>
    </dgm:pt>
    <dgm:pt modelId="{CE439105-2A33-1F4D-A746-36A2B21F1143}" type="pres">
      <dgm:prSet presAssocID="{7DF37CA2-E52A-E345-984A-8FC9B3739894}" presName="connTx" presStyleLbl="parChTrans1D2" presStyleIdx="8" presStyleCnt="10"/>
      <dgm:spPr/>
    </dgm:pt>
    <dgm:pt modelId="{CE0891FD-5A23-C548-AFE5-78D720752C04}" type="pres">
      <dgm:prSet presAssocID="{3471D1AE-3A0F-144F-822F-8D85737D1844}" presName="root2" presStyleCnt="0"/>
      <dgm:spPr/>
    </dgm:pt>
    <dgm:pt modelId="{92C34657-BDD1-8845-B0F6-74E7F521B529}" type="pres">
      <dgm:prSet presAssocID="{3471D1AE-3A0F-144F-822F-8D85737D1844}" presName="LevelTwoTextNode" presStyleLbl="node2" presStyleIdx="8" presStyleCnt="10" custScaleX="246196" custScaleY="112015">
        <dgm:presLayoutVars>
          <dgm:chPref val="3"/>
        </dgm:presLayoutVars>
      </dgm:prSet>
      <dgm:spPr/>
    </dgm:pt>
    <dgm:pt modelId="{C81710BC-0579-7044-A841-B951C9AE56B4}" type="pres">
      <dgm:prSet presAssocID="{3471D1AE-3A0F-144F-822F-8D85737D1844}" presName="level3hierChild" presStyleCnt="0"/>
      <dgm:spPr/>
    </dgm:pt>
    <dgm:pt modelId="{AE2290E1-54AC-F143-B0F6-3E162BAB3DB9}" type="pres">
      <dgm:prSet presAssocID="{A75D3C8F-A631-0949-84B0-46256A3D679A}" presName="conn2-1" presStyleLbl="parChTrans1D2" presStyleIdx="9" presStyleCnt="10"/>
      <dgm:spPr/>
    </dgm:pt>
    <dgm:pt modelId="{B618D9BD-9FED-4543-9FE7-0953F5484FB3}" type="pres">
      <dgm:prSet presAssocID="{A75D3C8F-A631-0949-84B0-46256A3D679A}" presName="connTx" presStyleLbl="parChTrans1D2" presStyleIdx="9" presStyleCnt="10"/>
      <dgm:spPr/>
    </dgm:pt>
    <dgm:pt modelId="{A2F5F161-7D5C-374A-86A2-241ACC363647}" type="pres">
      <dgm:prSet presAssocID="{6636FE5D-C62F-BA48-BB11-95E5F00967F0}" presName="root2" presStyleCnt="0"/>
      <dgm:spPr/>
    </dgm:pt>
    <dgm:pt modelId="{0DC42334-6BD9-A642-AB2D-89835320F6DE}" type="pres">
      <dgm:prSet presAssocID="{6636FE5D-C62F-BA48-BB11-95E5F00967F0}" presName="LevelTwoTextNode" presStyleLbl="node2" presStyleIdx="9" presStyleCnt="10" custScaleX="220674" custScaleY="113134">
        <dgm:presLayoutVars>
          <dgm:chPref val="3"/>
        </dgm:presLayoutVars>
      </dgm:prSet>
      <dgm:spPr/>
    </dgm:pt>
    <dgm:pt modelId="{3F40D0FE-7258-7841-81BE-B1AD893FDEAE}" type="pres">
      <dgm:prSet presAssocID="{6636FE5D-C62F-BA48-BB11-95E5F00967F0}" presName="level3hierChild" presStyleCnt="0"/>
      <dgm:spPr/>
    </dgm:pt>
  </dgm:ptLst>
  <dgm:cxnLst>
    <dgm:cxn modelId="{8CB4E302-845C-2744-9178-97C64F9DC818}" type="presOf" srcId="{4D24FF6A-8992-2D41-B9C9-8FCB4BA3A500}" destId="{DD5F9DEF-BD80-BC4A-B61E-80517B2A6BBA}" srcOrd="1" destOrd="0" presId="urn:microsoft.com/office/officeart/2008/layout/HorizontalMultiLevelHierarchy"/>
    <dgm:cxn modelId="{72024A0E-4205-164F-A895-D4F82C3B657A}" type="presOf" srcId="{94B5AA4A-F10B-1A42-AE6C-5D82FE30C86F}" destId="{87E98BE6-27E8-4742-A650-780BAA706DC4}" srcOrd="0" destOrd="0" presId="urn:microsoft.com/office/officeart/2008/layout/HorizontalMultiLevelHierarchy"/>
    <dgm:cxn modelId="{121BED0E-4566-8843-A69B-2CDE2B9764BE}" type="presOf" srcId="{A75D3C8F-A631-0949-84B0-46256A3D679A}" destId="{AE2290E1-54AC-F143-B0F6-3E162BAB3DB9}" srcOrd="0" destOrd="0" presId="urn:microsoft.com/office/officeart/2008/layout/HorizontalMultiLevelHierarchy"/>
    <dgm:cxn modelId="{ABFCD910-7ED3-8043-BF94-1DB161461B1A}" type="presOf" srcId="{92118B84-252C-A74F-8C84-4438D7F22A20}" destId="{39295AFB-88FB-7C45-9DDE-EC1E97080518}" srcOrd="1" destOrd="0" presId="urn:microsoft.com/office/officeart/2008/layout/HorizontalMultiLevelHierarchy"/>
    <dgm:cxn modelId="{E0318514-3AA7-1D46-B219-351293289C42}" type="presOf" srcId="{92118B84-252C-A74F-8C84-4438D7F22A20}" destId="{487126AA-95C3-E144-B9EA-062712683C59}" srcOrd="0" destOrd="0" presId="urn:microsoft.com/office/officeart/2008/layout/HorizontalMultiLevelHierarchy"/>
    <dgm:cxn modelId="{75A3BA23-3B87-5E4F-8052-9DC2FB993EBC}" type="presOf" srcId="{EF2D4DAE-4F05-2248-9EF5-AFCFBD88A70D}" destId="{49D72FC2-4728-CF44-8272-9CA9FE31FACB}" srcOrd="0" destOrd="0" presId="urn:microsoft.com/office/officeart/2008/layout/HorizontalMultiLevelHierarchy"/>
    <dgm:cxn modelId="{6DC6732B-F1CA-5F43-9549-796C9BAF1403}" type="presOf" srcId="{72B8315F-A9C5-6447-B3BC-579FE48658A7}" destId="{D82C4211-216C-794C-BA15-364BA768B6F2}" srcOrd="0" destOrd="0" presId="urn:microsoft.com/office/officeart/2008/layout/HorizontalMultiLevelHierarchy"/>
    <dgm:cxn modelId="{4E55B62B-75A9-D34C-ACDB-93F06D922715}" type="presOf" srcId="{0FCA12CD-983D-0B46-B86F-D769C3F36F51}" destId="{69534A34-7DD6-DA47-A139-F0E8CA9C5137}" srcOrd="0" destOrd="0" presId="urn:microsoft.com/office/officeart/2008/layout/HorizontalMultiLevelHierarchy"/>
    <dgm:cxn modelId="{B4DAFD32-6977-F743-8992-E47E3A25F366}" type="presOf" srcId="{0FCA12CD-983D-0B46-B86F-D769C3F36F51}" destId="{667D6B45-963A-4D4B-A010-34D8C1942AC3}" srcOrd="1" destOrd="0" presId="urn:microsoft.com/office/officeart/2008/layout/HorizontalMultiLevelHierarchy"/>
    <dgm:cxn modelId="{DA48133A-41F0-4744-A13B-F1D54D2BA10F}" srcId="{80E70207-960C-9249-9F45-9AB67F66F464}" destId="{72B8315F-A9C5-6447-B3BC-579FE48658A7}" srcOrd="4" destOrd="0" parTransId="{4D24FF6A-8992-2D41-B9C9-8FCB4BA3A500}" sibTransId="{FF49ECDD-6513-F642-B305-A43E15DEC2BF}"/>
    <dgm:cxn modelId="{89B31F48-B530-8141-BCA7-240E58181D09}" type="presOf" srcId="{12580F6D-BCBA-1944-BBBD-F912F2819BC2}" destId="{B734E80B-2001-8B40-93EE-C9051885D920}" srcOrd="0" destOrd="0" presId="urn:microsoft.com/office/officeart/2008/layout/HorizontalMultiLevelHierarchy"/>
    <dgm:cxn modelId="{822C724D-82FA-F248-B37C-FC6CEEEB610D}" srcId="{80E70207-960C-9249-9F45-9AB67F66F464}" destId="{D4D3E69B-DB77-2F4B-B100-8C6549097732}" srcOrd="1" destOrd="0" parTransId="{92118B84-252C-A74F-8C84-4438D7F22A20}" sibTransId="{EDC43A5F-6DC6-FB47-986B-E17877A84166}"/>
    <dgm:cxn modelId="{B372D14D-688C-BC41-B909-EEB51AB1E3A0}" type="presOf" srcId="{7DF37CA2-E52A-E345-984A-8FC9B3739894}" destId="{5D6EAD55-319C-9048-B0F5-60EDAB96947B}" srcOrd="0" destOrd="0" presId="urn:microsoft.com/office/officeart/2008/layout/HorizontalMultiLevelHierarchy"/>
    <dgm:cxn modelId="{64B4C34E-D5C5-6A46-86E7-67D7AB710B21}" srcId="{80E70207-960C-9249-9F45-9AB67F66F464}" destId="{98B99655-85C4-1A4B-A3E3-E6B71D82326A}" srcOrd="2" destOrd="0" parTransId="{12580F6D-BCBA-1944-BBBD-F912F2819BC2}" sibTransId="{0E189D46-AD98-7347-BCDA-4ED4AD5FA61F}"/>
    <dgm:cxn modelId="{0B40235B-BB42-2B41-9638-A72B54695EFA}" srcId="{80E70207-960C-9249-9F45-9AB67F66F464}" destId="{EF2D4DAE-4F05-2248-9EF5-AFCFBD88A70D}" srcOrd="5" destOrd="0" parTransId="{AFE7B257-E770-7942-B962-3F0C2ECA196B}" sibTransId="{C1B42BCC-8F37-3947-A450-94E6500BD0A7}"/>
    <dgm:cxn modelId="{25BAB965-A7A9-6B42-A14D-BB19AFB54A61}" type="presOf" srcId="{3471D1AE-3A0F-144F-822F-8D85737D1844}" destId="{92C34657-BDD1-8845-B0F6-74E7F521B529}" srcOrd="0" destOrd="0" presId="urn:microsoft.com/office/officeart/2008/layout/HorizontalMultiLevelHierarchy"/>
    <dgm:cxn modelId="{1AC38B6A-66C1-7741-9898-516E7F5058D3}" type="presOf" srcId="{AFE7B257-E770-7942-B962-3F0C2ECA196B}" destId="{DC049D16-2C84-FF44-AD72-9E9C43316294}" srcOrd="0" destOrd="0" presId="urn:microsoft.com/office/officeart/2008/layout/HorizontalMultiLevelHierarchy"/>
    <dgm:cxn modelId="{1B64F66C-6672-714F-9BDF-A027611BA89C}" type="presOf" srcId="{AFE7B257-E770-7942-B962-3F0C2ECA196B}" destId="{1C23983C-CFA1-9042-8798-BDD38F49E76C}" srcOrd="1" destOrd="0" presId="urn:microsoft.com/office/officeart/2008/layout/HorizontalMultiLevelHierarchy"/>
    <dgm:cxn modelId="{F73F436D-2F84-5B44-881E-7A3E29FD85FE}" type="presOf" srcId="{E38C32EB-350F-314D-A8EF-2530EB25053C}" destId="{76B1E0DC-4616-4A41-93CF-1D1751162743}" srcOrd="0" destOrd="0" presId="urn:microsoft.com/office/officeart/2008/layout/HorizontalMultiLevelHierarchy"/>
    <dgm:cxn modelId="{2AD71C72-A8B5-AB48-BA40-9D7946B01B26}" srcId="{80E70207-960C-9249-9F45-9AB67F66F464}" destId="{3471D1AE-3A0F-144F-822F-8D85737D1844}" srcOrd="8" destOrd="0" parTransId="{7DF37CA2-E52A-E345-984A-8FC9B3739894}" sibTransId="{01D6A134-3CDE-4043-BFE3-FD1CF093DDB1}"/>
    <dgm:cxn modelId="{9CD2FF76-551D-1D44-9049-4FD28F8AB045}" type="presOf" srcId="{D4D3E69B-DB77-2F4B-B100-8C6549097732}" destId="{A87A81F0-6A57-224B-A5EF-DC32E3D31E69}" srcOrd="0" destOrd="0" presId="urn:microsoft.com/office/officeart/2008/layout/HorizontalMultiLevelHierarchy"/>
    <dgm:cxn modelId="{E14EA97A-67B8-694A-8ED2-1B62B7B27CDB}" type="presOf" srcId="{FDA16743-1A41-7F4F-B740-D9B03FE0A1D9}" destId="{EE3E3AB5-3972-0946-9FAF-7A47142C81A7}" srcOrd="1" destOrd="0" presId="urn:microsoft.com/office/officeart/2008/layout/HorizontalMultiLevelHierarchy"/>
    <dgm:cxn modelId="{E1E5967B-4CF4-9F4D-B307-322DCEFA405E}" srcId="{80E70207-960C-9249-9F45-9AB67F66F464}" destId="{E38C32EB-350F-314D-A8EF-2530EB25053C}" srcOrd="0" destOrd="0" parTransId="{B2152DAE-5F8E-8944-B832-5A573DF04A1D}" sibTransId="{A28CB3AC-F765-9A43-BE52-7D67FDE40C85}"/>
    <dgm:cxn modelId="{368C7081-BA54-5F41-A8CD-04A971D82C2E}" type="presOf" srcId="{7DF37CA2-E52A-E345-984A-8FC9B3739894}" destId="{CE439105-2A33-1F4D-A746-36A2B21F1143}" srcOrd="1" destOrd="0" presId="urn:microsoft.com/office/officeart/2008/layout/HorizontalMultiLevelHierarchy"/>
    <dgm:cxn modelId="{B2F02F86-6758-6E44-A71E-8B8E1E26AAC3}" type="presOf" srcId="{B2152DAE-5F8E-8944-B832-5A573DF04A1D}" destId="{D953A07B-8EA8-F44C-8B18-D65DF8A924F3}" srcOrd="1" destOrd="0" presId="urn:microsoft.com/office/officeart/2008/layout/HorizontalMultiLevelHierarchy"/>
    <dgm:cxn modelId="{A7B33886-9B3D-2E43-8923-0CBE13436EF5}" type="presOf" srcId="{B2152DAE-5F8E-8944-B832-5A573DF04A1D}" destId="{5F36DDC2-6E36-354A-9A49-4F739B1ED976}" srcOrd="0" destOrd="0" presId="urn:microsoft.com/office/officeart/2008/layout/HorizontalMultiLevelHierarchy"/>
    <dgm:cxn modelId="{AF90F786-D23E-1A45-B965-D2C9151936D0}" type="presOf" srcId="{C5FF7C09-4C86-3948-8D56-72B304FD2479}" destId="{94B5538B-5743-214A-831A-D1854E1CF4B2}" srcOrd="1" destOrd="0" presId="urn:microsoft.com/office/officeart/2008/layout/HorizontalMultiLevelHierarchy"/>
    <dgm:cxn modelId="{5DC88499-C7A6-4F4A-AB3B-BA567568DAA1}" srcId="{80E70207-960C-9249-9F45-9AB67F66F464}" destId="{6636FE5D-C62F-BA48-BB11-95E5F00967F0}" srcOrd="9" destOrd="0" parTransId="{A75D3C8F-A631-0949-84B0-46256A3D679A}" sibTransId="{68191181-002F-B64C-813F-97F5E9902C62}"/>
    <dgm:cxn modelId="{F719219D-1CE9-3D44-A895-BC9AFD85A828}" type="presOf" srcId="{CC39C76A-9952-3745-A34B-BB3B64A62AB7}" destId="{A086E763-9592-1F44-BBEC-1073AECEE92C}" srcOrd="0" destOrd="0" presId="urn:microsoft.com/office/officeart/2008/layout/HorizontalMultiLevelHierarchy"/>
    <dgm:cxn modelId="{148BE6A5-E29F-8F45-B913-15987AFFC2B8}" type="presOf" srcId="{98B99655-85C4-1A4B-A3E3-E6B71D82326A}" destId="{F2482093-5922-E446-A268-35C76F10C573}" srcOrd="0" destOrd="0" presId="urn:microsoft.com/office/officeart/2008/layout/HorizontalMultiLevelHierarchy"/>
    <dgm:cxn modelId="{DFD9B8A6-3794-E446-A2CE-985C9185040A}" type="presOf" srcId="{80E70207-960C-9249-9F45-9AB67F66F464}" destId="{7AF6A837-7055-6245-9259-08EE8CDD5A32}" srcOrd="0" destOrd="0" presId="urn:microsoft.com/office/officeart/2008/layout/HorizontalMultiLevelHierarchy"/>
    <dgm:cxn modelId="{F8E176B4-CFFA-0A40-9383-02FBE3D8CB04}" type="presOf" srcId="{12580F6D-BCBA-1944-BBBD-F912F2819BC2}" destId="{4D909F38-C11B-6349-9C6F-AD9AE479C041}" srcOrd="1" destOrd="0" presId="urn:microsoft.com/office/officeart/2008/layout/HorizontalMultiLevelHierarchy"/>
    <dgm:cxn modelId="{5DA1CEBE-995B-C744-A387-289E2B38CD49}" type="presOf" srcId="{4D24FF6A-8992-2D41-B9C9-8FCB4BA3A500}" destId="{74205AE6-A306-FD40-9540-5D975FF5E7F9}" srcOrd="0" destOrd="0" presId="urn:microsoft.com/office/officeart/2008/layout/HorizontalMultiLevelHierarchy"/>
    <dgm:cxn modelId="{66D1E6C1-96F0-A741-B091-5B7653BDF4F9}" srcId="{80E70207-960C-9249-9F45-9AB67F66F464}" destId="{4276A8DE-F3F6-3D44-B5F1-DC49505C0E54}" srcOrd="3" destOrd="0" parTransId="{FDA16743-1A41-7F4F-B740-D9B03FE0A1D9}" sibTransId="{A64D6FBB-FB05-7E4A-A2E7-F3EC458D3131}"/>
    <dgm:cxn modelId="{74348CC5-C8EF-7344-8240-947216DA91BD}" type="presOf" srcId="{4276A8DE-F3F6-3D44-B5F1-DC49505C0E54}" destId="{20205866-535C-7549-A1D3-958F74F5A3D8}" srcOrd="0" destOrd="0" presId="urn:microsoft.com/office/officeart/2008/layout/HorizontalMultiLevelHierarchy"/>
    <dgm:cxn modelId="{E3036FCD-0A79-254C-91EA-F0090A96A6BC}" type="presOf" srcId="{A75D3C8F-A631-0949-84B0-46256A3D679A}" destId="{B618D9BD-9FED-4543-9FE7-0953F5484FB3}" srcOrd="1" destOrd="0" presId="urn:microsoft.com/office/officeart/2008/layout/HorizontalMultiLevelHierarchy"/>
    <dgm:cxn modelId="{C89FCAE4-22AB-C645-8248-0D9922539E1A}" type="presOf" srcId="{6636FE5D-C62F-BA48-BB11-95E5F00967F0}" destId="{0DC42334-6BD9-A642-AB2D-89835320F6DE}" srcOrd="0" destOrd="0" presId="urn:microsoft.com/office/officeart/2008/layout/HorizontalMultiLevelHierarchy"/>
    <dgm:cxn modelId="{ED1DE2E7-3FA1-7F41-97EC-02EEF2029B05}" srcId="{80E70207-960C-9249-9F45-9AB67F66F464}" destId="{CC39C76A-9952-3745-A34B-BB3B64A62AB7}" srcOrd="6" destOrd="0" parTransId="{0FCA12CD-983D-0B46-B86F-D769C3F36F51}" sibTransId="{7B12FCB0-C6E5-484D-BE11-E8A993323164}"/>
    <dgm:cxn modelId="{58BF5CE8-4541-954D-A380-8E0E811419B8}" type="presOf" srcId="{44D96902-2AF4-5B41-937F-A89762628082}" destId="{D843781F-BB85-0043-AD12-495A7341DC43}" srcOrd="0" destOrd="0" presId="urn:microsoft.com/office/officeart/2008/layout/HorizontalMultiLevelHierarchy"/>
    <dgm:cxn modelId="{02737DF4-EF7A-B741-8104-144D9C728E0A}" srcId="{44D96902-2AF4-5B41-937F-A89762628082}" destId="{80E70207-960C-9249-9F45-9AB67F66F464}" srcOrd="0" destOrd="0" parTransId="{51888313-3107-CA44-B0FE-E0EC727E6202}" sibTransId="{AEFD1946-B1C5-AE4A-A75F-785C1D63248B}"/>
    <dgm:cxn modelId="{CA6DE2F5-9F07-584E-9F21-3F8693B18B3B}" type="presOf" srcId="{C5FF7C09-4C86-3948-8D56-72B304FD2479}" destId="{8B0EBC00-AC68-0040-A49E-9DF864C6B9C1}" srcOrd="0" destOrd="0" presId="urn:microsoft.com/office/officeart/2008/layout/HorizontalMultiLevelHierarchy"/>
    <dgm:cxn modelId="{A077B8FB-090F-624E-9CCB-FBC167875EE0}" srcId="{80E70207-960C-9249-9F45-9AB67F66F464}" destId="{94B5AA4A-F10B-1A42-AE6C-5D82FE30C86F}" srcOrd="7" destOrd="0" parTransId="{C5FF7C09-4C86-3948-8D56-72B304FD2479}" sibTransId="{266F1703-590C-7845-8E7B-5B1431EFCC0B}"/>
    <dgm:cxn modelId="{3FB94DFD-49E2-934D-B043-312A2A7C0ABB}" type="presOf" srcId="{FDA16743-1A41-7F4F-B740-D9B03FE0A1D9}" destId="{63282531-0785-0149-B9C4-5BEFC98F1186}" srcOrd="0" destOrd="0" presId="urn:microsoft.com/office/officeart/2008/layout/HorizontalMultiLevelHierarchy"/>
    <dgm:cxn modelId="{E89CAE94-5C0C-9F49-B5B9-FBE28755DC59}" type="presParOf" srcId="{D843781F-BB85-0043-AD12-495A7341DC43}" destId="{42813706-EC2F-3440-A598-AA6D8C3F1430}" srcOrd="0" destOrd="0" presId="urn:microsoft.com/office/officeart/2008/layout/HorizontalMultiLevelHierarchy"/>
    <dgm:cxn modelId="{328B222B-1799-A94B-AEC6-BCBFF9D96C57}" type="presParOf" srcId="{42813706-EC2F-3440-A598-AA6D8C3F1430}" destId="{7AF6A837-7055-6245-9259-08EE8CDD5A32}" srcOrd="0" destOrd="0" presId="urn:microsoft.com/office/officeart/2008/layout/HorizontalMultiLevelHierarchy"/>
    <dgm:cxn modelId="{2310FC7D-4EF1-DD47-A182-A6953EF6CDF9}" type="presParOf" srcId="{42813706-EC2F-3440-A598-AA6D8C3F1430}" destId="{2AAF4346-3A32-1B41-ABF0-FE97F3361780}" srcOrd="1" destOrd="0" presId="urn:microsoft.com/office/officeart/2008/layout/HorizontalMultiLevelHierarchy"/>
    <dgm:cxn modelId="{B98853E1-A695-FB4D-9C32-AEF59D957D11}" type="presParOf" srcId="{2AAF4346-3A32-1B41-ABF0-FE97F3361780}" destId="{5F36DDC2-6E36-354A-9A49-4F739B1ED976}" srcOrd="0" destOrd="0" presId="urn:microsoft.com/office/officeart/2008/layout/HorizontalMultiLevelHierarchy"/>
    <dgm:cxn modelId="{DEFBBFB6-FEF1-6143-8D2A-054FFD20F06C}" type="presParOf" srcId="{5F36DDC2-6E36-354A-9A49-4F739B1ED976}" destId="{D953A07B-8EA8-F44C-8B18-D65DF8A924F3}" srcOrd="0" destOrd="0" presId="urn:microsoft.com/office/officeart/2008/layout/HorizontalMultiLevelHierarchy"/>
    <dgm:cxn modelId="{2EBB68D0-0CEC-3E4A-B4E8-00DFFBA2B26F}" type="presParOf" srcId="{2AAF4346-3A32-1B41-ABF0-FE97F3361780}" destId="{19F41AEE-68A8-EA4E-983E-C2DE159145B8}" srcOrd="1" destOrd="0" presId="urn:microsoft.com/office/officeart/2008/layout/HorizontalMultiLevelHierarchy"/>
    <dgm:cxn modelId="{711963C6-66CF-0640-BAB0-1D92E8C45E0E}" type="presParOf" srcId="{19F41AEE-68A8-EA4E-983E-C2DE159145B8}" destId="{76B1E0DC-4616-4A41-93CF-1D1751162743}" srcOrd="0" destOrd="0" presId="urn:microsoft.com/office/officeart/2008/layout/HorizontalMultiLevelHierarchy"/>
    <dgm:cxn modelId="{D24455FA-20AB-3546-9752-1306C9616812}" type="presParOf" srcId="{19F41AEE-68A8-EA4E-983E-C2DE159145B8}" destId="{C6DDD04A-9493-EC42-AA80-DF1A45834643}" srcOrd="1" destOrd="0" presId="urn:microsoft.com/office/officeart/2008/layout/HorizontalMultiLevelHierarchy"/>
    <dgm:cxn modelId="{7F51D422-C196-CE42-9C11-659FE85AD760}" type="presParOf" srcId="{2AAF4346-3A32-1B41-ABF0-FE97F3361780}" destId="{487126AA-95C3-E144-B9EA-062712683C59}" srcOrd="2" destOrd="0" presId="urn:microsoft.com/office/officeart/2008/layout/HorizontalMultiLevelHierarchy"/>
    <dgm:cxn modelId="{F6AFDD3F-4C22-6C41-BAFB-B55E3C07A940}" type="presParOf" srcId="{487126AA-95C3-E144-B9EA-062712683C59}" destId="{39295AFB-88FB-7C45-9DDE-EC1E97080518}" srcOrd="0" destOrd="0" presId="urn:microsoft.com/office/officeart/2008/layout/HorizontalMultiLevelHierarchy"/>
    <dgm:cxn modelId="{461C2A3A-0183-B74A-86F1-7C708F2D6EEE}" type="presParOf" srcId="{2AAF4346-3A32-1B41-ABF0-FE97F3361780}" destId="{EDB4C338-D565-6C43-9727-DD79A2F33EBE}" srcOrd="3" destOrd="0" presId="urn:microsoft.com/office/officeart/2008/layout/HorizontalMultiLevelHierarchy"/>
    <dgm:cxn modelId="{0C5694AE-9103-6E49-BCEF-5ECCC2B936D1}" type="presParOf" srcId="{EDB4C338-D565-6C43-9727-DD79A2F33EBE}" destId="{A87A81F0-6A57-224B-A5EF-DC32E3D31E69}" srcOrd="0" destOrd="0" presId="urn:microsoft.com/office/officeart/2008/layout/HorizontalMultiLevelHierarchy"/>
    <dgm:cxn modelId="{CAFD87DA-35AF-2A40-9AD2-FA7B18D2DCE1}" type="presParOf" srcId="{EDB4C338-D565-6C43-9727-DD79A2F33EBE}" destId="{426126BD-8EC8-BB46-BA9E-D3659A12CF1E}" srcOrd="1" destOrd="0" presId="urn:microsoft.com/office/officeart/2008/layout/HorizontalMultiLevelHierarchy"/>
    <dgm:cxn modelId="{AB4D3654-66B6-8D44-9034-5EDF6F3ACB67}" type="presParOf" srcId="{2AAF4346-3A32-1B41-ABF0-FE97F3361780}" destId="{B734E80B-2001-8B40-93EE-C9051885D920}" srcOrd="4" destOrd="0" presId="urn:microsoft.com/office/officeart/2008/layout/HorizontalMultiLevelHierarchy"/>
    <dgm:cxn modelId="{74BF2C28-FCD7-5C42-A56A-A57FC8ED3A2A}" type="presParOf" srcId="{B734E80B-2001-8B40-93EE-C9051885D920}" destId="{4D909F38-C11B-6349-9C6F-AD9AE479C041}" srcOrd="0" destOrd="0" presId="urn:microsoft.com/office/officeart/2008/layout/HorizontalMultiLevelHierarchy"/>
    <dgm:cxn modelId="{DAB5A583-B91A-714D-AFAB-51B3298DBB3C}" type="presParOf" srcId="{2AAF4346-3A32-1B41-ABF0-FE97F3361780}" destId="{BDF3CADF-2B18-D049-8B07-0E6E672102AE}" srcOrd="5" destOrd="0" presId="urn:microsoft.com/office/officeart/2008/layout/HorizontalMultiLevelHierarchy"/>
    <dgm:cxn modelId="{2FEB26CE-92A8-AD4A-8BF1-335FBBE71BEE}" type="presParOf" srcId="{BDF3CADF-2B18-D049-8B07-0E6E672102AE}" destId="{F2482093-5922-E446-A268-35C76F10C573}" srcOrd="0" destOrd="0" presId="urn:microsoft.com/office/officeart/2008/layout/HorizontalMultiLevelHierarchy"/>
    <dgm:cxn modelId="{E1A2816E-B51F-BB4F-95C6-0E4CDC487860}" type="presParOf" srcId="{BDF3CADF-2B18-D049-8B07-0E6E672102AE}" destId="{B92C269E-76AD-E04B-8572-E8FFE52F06A2}" srcOrd="1" destOrd="0" presId="urn:microsoft.com/office/officeart/2008/layout/HorizontalMultiLevelHierarchy"/>
    <dgm:cxn modelId="{118C0CF7-A8CA-A342-B15A-082E1256D68C}" type="presParOf" srcId="{2AAF4346-3A32-1B41-ABF0-FE97F3361780}" destId="{63282531-0785-0149-B9C4-5BEFC98F1186}" srcOrd="6" destOrd="0" presId="urn:microsoft.com/office/officeart/2008/layout/HorizontalMultiLevelHierarchy"/>
    <dgm:cxn modelId="{39702734-6F6A-4845-8F10-5EBCED0DDF04}" type="presParOf" srcId="{63282531-0785-0149-B9C4-5BEFC98F1186}" destId="{EE3E3AB5-3972-0946-9FAF-7A47142C81A7}" srcOrd="0" destOrd="0" presId="urn:microsoft.com/office/officeart/2008/layout/HorizontalMultiLevelHierarchy"/>
    <dgm:cxn modelId="{589F2A62-B181-B243-9FEC-3F57D1E12EDB}" type="presParOf" srcId="{2AAF4346-3A32-1B41-ABF0-FE97F3361780}" destId="{16F095DD-1455-5044-B52C-0F9A79563826}" srcOrd="7" destOrd="0" presId="urn:microsoft.com/office/officeart/2008/layout/HorizontalMultiLevelHierarchy"/>
    <dgm:cxn modelId="{FFE5B23E-EB93-9A4C-975E-4949D375EE1D}" type="presParOf" srcId="{16F095DD-1455-5044-B52C-0F9A79563826}" destId="{20205866-535C-7549-A1D3-958F74F5A3D8}" srcOrd="0" destOrd="0" presId="urn:microsoft.com/office/officeart/2008/layout/HorizontalMultiLevelHierarchy"/>
    <dgm:cxn modelId="{D1354D04-9DAD-1147-968C-4FA605423357}" type="presParOf" srcId="{16F095DD-1455-5044-B52C-0F9A79563826}" destId="{56EAD8D9-F2FF-7D4C-9A02-7A0519C0858A}" srcOrd="1" destOrd="0" presId="urn:microsoft.com/office/officeart/2008/layout/HorizontalMultiLevelHierarchy"/>
    <dgm:cxn modelId="{BE60B4EC-A93C-4342-8958-315146AF0FFA}" type="presParOf" srcId="{2AAF4346-3A32-1B41-ABF0-FE97F3361780}" destId="{74205AE6-A306-FD40-9540-5D975FF5E7F9}" srcOrd="8" destOrd="0" presId="urn:microsoft.com/office/officeart/2008/layout/HorizontalMultiLevelHierarchy"/>
    <dgm:cxn modelId="{94B1409F-C0E3-8347-B571-5D215B479020}" type="presParOf" srcId="{74205AE6-A306-FD40-9540-5D975FF5E7F9}" destId="{DD5F9DEF-BD80-BC4A-B61E-80517B2A6BBA}" srcOrd="0" destOrd="0" presId="urn:microsoft.com/office/officeart/2008/layout/HorizontalMultiLevelHierarchy"/>
    <dgm:cxn modelId="{A6441008-CBBD-CD48-B882-A6AA95BB6E26}" type="presParOf" srcId="{2AAF4346-3A32-1B41-ABF0-FE97F3361780}" destId="{C1D71DA9-534A-314A-81E4-EE61B045BE91}" srcOrd="9" destOrd="0" presId="urn:microsoft.com/office/officeart/2008/layout/HorizontalMultiLevelHierarchy"/>
    <dgm:cxn modelId="{9D9E3FF7-2F81-1842-B03B-879D9501BC20}" type="presParOf" srcId="{C1D71DA9-534A-314A-81E4-EE61B045BE91}" destId="{D82C4211-216C-794C-BA15-364BA768B6F2}" srcOrd="0" destOrd="0" presId="urn:microsoft.com/office/officeart/2008/layout/HorizontalMultiLevelHierarchy"/>
    <dgm:cxn modelId="{F4901F67-8561-8842-9569-0182AA09D314}" type="presParOf" srcId="{C1D71DA9-534A-314A-81E4-EE61B045BE91}" destId="{79EDCAD2-E1C0-F146-A554-8E3C1FD98304}" srcOrd="1" destOrd="0" presId="urn:microsoft.com/office/officeart/2008/layout/HorizontalMultiLevelHierarchy"/>
    <dgm:cxn modelId="{AFCABA08-D733-244F-81A4-467878435F52}" type="presParOf" srcId="{2AAF4346-3A32-1B41-ABF0-FE97F3361780}" destId="{DC049D16-2C84-FF44-AD72-9E9C43316294}" srcOrd="10" destOrd="0" presId="urn:microsoft.com/office/officeart/2008/layout/HorizontalMultiLevelHierarchy"/>
    <dgm:cxn modelId="{62E0AB6A-E868-6D44-ACA2-4BFCC3EE9D96}" type="presParOf" srcId="{DC049D16-2C84-FF44-AD72-9E9C43316294}" destId="{1C23983C-CFA1-9042-8798-BDD38F49E76C}" srcOrd="0" destOrd="0" presId="urn:microsoft.com/office/officeart/2008/layout/HorizontalMultiLevelHierarchy"/>
    <dgm:cxn modelId="{F96BA3DA-8BDE-C346-859E-940D96DE8E42}" type="presParOf" srcId="{2AAF4346-3A32-1B41-ABF0-FE97F3361780}" destId="{5857BA70-BDDF-9246-9360-140B198A9A36}" srcOrd="11" destOrd="0" presId="urn:microsoft.com/office/officeart/2008/layout/HorizontalMultiLevelHierarchy"/>
    <dgm:cxn modelId="{42CD4B79-B4A1-8A4D-906F-2B886221749F}" type="presParOf" srcId="{5857BA70-BDDF-9246-9360-140B198A9A36}" destId="{49D72FC2-4728-CF44-8272-9CA9FE31FACB}" srcOrd="0" destOrd="0" presId="urn:microsoft.com/office/officeart/2008/layout/HorizontalMultiLevelHierarchy"/>
    <dgm:cxn modelId="{C50AE79F-29D8-F74F-BB51-9B597706630F}" type="presParOf" srcId="{5857BA70-BDDF-9246-9360-140B198A9A36}" destId="{99361F87-9E44-724B-A645-B347190C3E0F}" srcOrd="1" destOrd="0" presId="urn:microsoft.com/office/officeart/2008/layout/HorizontalMultiLevelHierarchy"/>
    <dgm:cxn modelId="{DB17A3EA-56AC-9A49-8CAB-8817B5893AA2}" type="presParOf" srcId="{2AAF4346-3A32-1B41-ABF0-FE97F3361780}" destId="{69534A34-7DD6-DA47-A139-F0E8CA9C5137}" srcOrd="12" destOrd="0" presId="urn:microsoft.com/office/officeart/2008/layout/HorizontalMultiLevelHierarchy"/>
    <dgm:cxn modelId="{B34D8864-4030-0245-950E-11C5F85AE9BD}" type="presParOf" srcId="{69534A34-7DD6-DA47-A139-F0E8CA9C5137}" destId="{667D6B45-963A-4D4B-A010-34D8C1942AC3}" srcOrd="0" destOrd="0" presId="urn:microsoft.com/office/officeart/2008/layout/HorizontalMultiLevelHierarchy"/>
    <dgm:cxn modelId="{83826681-D6BC-CB42-A0DB-BEEAD51A5EB5}" type="presParOf" srcId="{2AAF4346-3A32-1B41-ABF0-FE97F3361780}" destId="{F4C66FDE-188A-C645-8E05-A6FC1BC98EB9}" srcOrd="13" destOrd="0" presId="urn:microsoft.com/office/officeart/2008/layout/HorizontalMultiLevelHierarchy"/>
    <dgm:cxn modelId="{D13F3CAA-2B02-F447-8007-56F6EED48B67}" type="presParOf" srcId="{F4C66FDE-188A-C645-8E05-A6FC1BC98EB9}" destId="{A086E763-9592-1F44-BBEC-1073AECEE92C}" srcOrd="0" destOrd="0" presId="urn:microsoft.com/office/officeart/2008/layout/HorizontalMultiLevelHierarchy"/>
    <dgm:cxn modelId="{1B0B712D-64C3-4842-A132-79D21B185DBB}" type="presParOf" srcId="{F4C66FDE-188A-C645-8E05-A6FC1BC98EB9}" destId="{37B2C248-3C08-F04D-8C19-F3D26F5CF029}" srcOrd="1" destOrd="0" presId="urn:microsoft.com/office/officeart/2008/layout/HorizontalMultiLevelHierarchy"/>
    <dgm:cxn modelId="{78B706CA-B8D9-E049-8D6B-E4F8DBF75522}" type="presParOf" srcId="{2AAF4346-3A32-1B41-ABF0-FE97F3361780}" destId="{8B0EBC00-AC68-0040-A49E-9DF864C6B9C1}" srcOrd="14" destOrd="0" presId="urn:microsoft.com/office/officeart/2008/layout/HorizontalMultiLevelHierarchy"/>
    <dgm:cxn modelId="{60AAA61A-711C-7745-A05B-240016827917}" type="presParOf" srcId="{8B0EBC00-AC68-0040-A49E-9DF864C6B9C1}" destId="{94B5538B-5743-214A-831A-D1854E1CF4B2}" srcOrd="0" destOrd="0" presId="urn:microsoft.com/office/officeart/2008/layout/HorizontalMultiLevelHierarchy"/>
    <dgm:cxn modelId="{9F027374-CA00-1149-A744-74B93CA98F8C}" type="presParOf" srcId="{2AAF4346-3A32-1B41-ABF0-FE97F3361780}" destId="{EAA5B652-F0C3-F243-B02E-45C48BBDA600}" srcOrd="15" destOrd="0" presId="urn:microsoft.com/office/officeart/2008/layout/HorizontalMultiLevelHierarchy"/>
    <dgm:cxn modelId="{E52DCD9E-57AD-284E-AAF4-C8BA85EF62F4}" type="presParOf" srcId="{EAA5B652-F0C3-F243-B02E-45C48BBDA600}" destId="{87E98BE6-27E8-4742-A650-780BAA706DC4}" srcOrd="0" destOrd="0" presId="urn:microsoft.com/office/officeart/2008/layout/HorizontalMultiLevelHierarchy"/>
    <dgm:cxn modelId="{2BE89030-3E4B-5A4B-AF28-6B539E2E97CF}" type="presParOf" srcId="{EAA5B652-F0C3-F243-B02E-45C48BBDA600}" destId="{C63EE634-26C9-CE4D-870B-AACF4C11F8D6}" srcOrd="1" destOrd="0" presId="urn:microsoft.com/office/officeart/2008/layout/HorizontalMultiLevelHierarchy"/>
    <dgm:cxn modelId="{92ACDB0B-DC6A-274E-A186-B6088D8286C3}" type="presParOf" srcId="{2AAF4346-3A32-1B41-ABF0-FE97F3361780}" destId="{5D6EAD55-319C-9048-B0F5-60EDAB96947B}" srcOrd="16" destOrd="0" presId="urn:microsoft.com/office/officeart/2008/layout/HorizontalMultiLevelHierarchy"/>
    <dgm:cxn modelId="{A55F99EC-CAE1-B64B-A931-944705232FDE}" type="presParOf" srcId="{5D6EAD55-319C-9048-B0F5-60EDAB96947B}" destId="{CE439105-2A33-1F4D-A746-36A2B21F1143}" srcOrd="0" destOrd="0" presId="urn:microsoft.com/office/officeart/2008/layout/HorizontalMultiLevelHierarchy"/>
    <dgm:cxn modelId="{9F2F0EB2-EC28-024D-B66B-9E42E29D7CDF}" type="presParOf" srcId="{2AAF4346-3A32-1B41-ABF0-FE97F3361780}" destId="{CE0891FD-5A23-C548-AFE5-78D720752C04}" srcOrd="17" destOrd="0" presId="urn:microsoft.com/office/officeart/2008/layout/HorizontalMultiLevelHierarchy"/>
    <dgm:cxn modelId="{2407D1F5-15A8-7D4D-A4C1-E3F8B2493B37}" type="presParOf" srcId="{CE0891FD-5A23-C548-AFE5-78D720752C04}" destId="{92C34657-BDD1-8845-B0F6-74E7F521B529}" srcOrd="0" destOrd="0" presId="urn:microsoft.com/office/officeart/2008/layout/HorizontalMultiLevelHierarchy"/>
    <dgm:cxn modelId="{9CA0CA39-7221-124C-A435-6975CEA5A2C6}" type="presParOf" srcId="{CE0891FD-5A23-C548-AFE5-78D720752C04}" destId="{C81710BC-0579-7044-A841-B951C9AE56B4}" srcOrd="1" destOrd="0" presId="urn:microsoft.com/office/officeart/2008/layout/HorizontalMultiLevelHierarchy"/>
    <dgm:cxn modelId="{D0F1453F-213D-824B-AB7C-5956A0B993CC}" type="presParOf" srcId="{2AAF4346-3A32-1B41-ABF0-FE97F3361780}" destId="{AE2290E1-54AC-F143-B0F6-3E162BAB3DB9}" srcOrd="18" destOrd="0" presId="urn:microsoft.com/office/officeart/2008/layout/HorizontalMultiLevelHierarchy"/>
    <dgm:cxn modelId="{14E51DB6-35F3-D04A-9A76-4CB3E4EB1CC5}" type="presParOf" srcId="{AE2290E1-54AC-F143-B0F6-3E162BAB3DB9}" destId="{B618D9BD-9FED-4543-9FE7-0953F5484FB3}" srcOrd="0" destOrd="0" presId="urn:microsoft.com/office/officeart/2008/layout/HorizontalMultiLevelHierarchy"/>
    <dgm:cxn modelId="{E58ED018-55C6-314F-9142-90CEC7B913E8}" type="presParOf" srcId="{2AAF4346-3A32-1B41-ABF0-FE97F3361780}" destId="{A2F5F161-7D5C-374A-86A2-241ACC363647}" srcOrd="19" destOrd="0" presId="urn:microsoft.com/office/officeart/2008/layout/HorizontalMultiLevelHierarchy"/>
    <dgm:cxn modelId="{86BE3889-A5F4-1940-9172-5006624A7AFE}" type="presParOf" srcId="{A2F5F161-7D5C-374A-86A2-241ACC363647}" destId="{0DC42334-6BD9-A642-AB2D-89835320F6DE}" srcOrd="0" destOrd="0" presId="urn:microsoft.com/office/officeart/2008/layout/HorizontalMultiLevelHierarchy"/>
    <dgm:cxn modelId="{3E0D6194-8C40-6947-AD36-41683537E19A}" type="presParOf" srcId="{A2F5F161-7D5C-374A-86A2-241ACC363647}" destId="{3F40D0FE-7258-7841-81BE-B1AD893FDEAE}"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2290E1-54AC-F143-B0F6-3E162BAB3DB9}">
      <dsp:nvSpPr>
        <dsp:cNvPr id="0" name=""/>
        <dsp:cNvSpPr/>
      </dsp:nvSpPr>
      <dsp:spPr>
        <a:xfrm>
          <a:off x="1870318" y="3825318"/>
          <a:ext cx="1699318" cy="2739041"/>
        </a:xfrm>
        <a:custGeom>
          <a:avLst/>
          <a:gdLst/>
          <a:ahLst/>
          <a:cxnLst/>
          <a:rect l="0" t="0" r="0" b="0"/>
          <a:pathLst>
            <a:path>
              <a:moveTo>
                <a:pt x="0" y="0"/>
              </a:moveTo>
              <a:lnTo>
                <a:pt x="849659" y="0"/>
              </a:lnTo>
              <a:lnTo>
                <a:pt x="849659" y="2739041"/>
              </a:lnTo>
              <a:lnTo>
                <a:pt x="1699318" y="27390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zh-CN" altLang="en-US" sz="1000" kern="1200"/>
        </a:p>
      </dsp:txBody>
      <dsp:txXfrm>
        <a:off x="2639393" y="5114254"/>
        <a:ext cx="161167" cy="161167"/>
      </dsp:txXfrm>
    </dsp:sp>
    <dsp:sp modelId="{5D6EAD55-319C-9048-B0F5-60EDAB96947B}">
      <dsp:nvSpPr>
        <dsp:cNvPr id="0" name=""/>
        <dsp:cNvSpPr/>
      </dsp:nvSpPr>
      <dsp:spPr>
        <a:xfrm>
          <a:off x="1870318" y="3825318"/>
          <a:ext cx="1699318" cy="2038607"/>
        </a:xfrm>
        <a:custGeom>
          <a:avLst/>
          <a:gdLst/>
          <a:ahLst/>
          <a:cxnLst/>
          <a:rect l="0" t="0" r="0" b="0"/>
          <a:pathLst>
            <a:path>
              <a:moveTo>
                <a:pt x="0" y="0"/>
              </a:moveTo>
              <a:lnTo>
                <a:pt x="849659" y="0"/>
              </a:lnTo>
              <a:lnTo>
                <a:pt x="849659" y="2038607"/>
              </a:lnTo>
              <a:lnTo>
                <a:pt x="1699318" y="203860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2653628" y="4778272"/>
        <a:ext cx="132698" cy="132698"/>
      </dsp:txXfrm>
    </dsp:sp>
    <dsp:sp modelId="{8B0EBC00-AC68-0040-A49E-9DF864C6B9C1}">
      <dsp:nvSpPr>
        <dsp:cNvPr id="0" name=""/>
        <dsp:cNvSpPr/>
      </dsp:nvSpPr>
      <dsp:spPr>
        <a:xfrm>
          <a:off x="1870318" y="3825318"/>
          <a:ext cx="1699318" cy="1343468"/>
        </a:xfrm>
        <a:custGeom>
          <a:avLst/>
          <a:gdLst/>
          <a:ahLst/>
          <a:cxnLst/>
          <a:rect l="0" t="0" r="0" b="0"/>
          <a:pathLst>
            <a:path>
              <a:moveTo>
                <a:pt x="0" y="0"/>
              </a:moveTo>
              <a:lnTo>
                <a:pt x="849659" y="0"/>
              </a:lnTo>
              <a:lnTo>
                <a:pt x="849659" y="1343468"/>
              </a:lnTo>
              <a:lnTo>
                <a:pt x="1699318" y="134346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CN" altLang="en-US" sz="600" kern="1200"/>
        </a:p>
      </dsp:txBody>
      <dsp:txXfrm>
        <a:off x="2665821" y="4442896"/>
        <a:ext cx="108311" cy="108311"/>
      </dsp:txXfrm>
    </dsp:sp>
    <dsp:sp modelId="{69534A34-7DD6-DA47-A139-F0E8CA9C5137}">
      <dsp:nvSpPr>
        <dsp:cNvPr id="0" name=""/>
        <dsp:cNvSpPr/>
      </dsp:nvSpPr>
      <dsp:spPr>
        <a:xfrm>
          <a:off x="1870318" y="3825318"/>
          <a:ext cx="1699318" cy="653178"/>
        </a:xfrm>
        <a:custGeom>
          <a:avLst/>
          <a:gdLst/>
          <a:ahLst/>
          <a:cxnLst/>
          <a:rect l="0" t="0" r="0" b="0"/>
          <a:pathLst>
            <a:path>
              <a:moveTo>
                <a:pt x="0" y="0"/>
              </a:moveTo>
              <a:lnTo>
                <a:pt x="849659" y="0"/>
              </a:lnTo>
              <a:lnTo>
                <a:pt x="849659" y="653178"/>
              </a:lnTo>
              <a:lnTo>
                <a:pt x="1699318" y="6531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674464" y="4106394"/>
        <a:ext cx="91026" cy="91026"/>
      </dsp:txXfrm>
    </dsp:sp>
    <dsp:sp modelId="{DC049D16-2C84-FF44-AD72-9E9C43316294}">
      <dsp:nvSpPr>
        <dsp:cNvPr id="0" name=""/>
        <dsp:cNvSpPr/>
      </dsp:nvSpPr>
      <dsp:spPr>
        <a:xfrm>
          <a:off x="1870318" y="3747255"/>
          <a:ext cx="1699318" cy="91440"/>
        </a:xfrm>
        <a:custGeom>
          <a:avLst/>
          <a:gdLst/>
          <a:ahLst/>
          <a:cxnLst/>
          <a:rect l="0" t="0" r="0" b="0"/>
          <a:pathLst>
            <a:path>
              <a:moveTo>
                <a:pt x="0" y="78063"/>
              </a:moveTo>
              <a:lnTo>
                <a:pt x="849659" y="78063"/>
              </a:lnTo>
              <a:lnTo>
                <a:pt x="849659" y="45720"/>
              </a:lnTo>
              <a:lnTo>
                <a:pt x="1699318" y="4572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677486" y="3750484"/>
        <a:ext cx="84981" cy="84981"/>
      </dsp:txXfrm>
    </dsp:sp>
    <dsp:sp modelId="{74205AE6-A306-FD40-9540-5D975FF5E7F9}">
      <dsp:nvSpPr>
        <dsp:cNvPr id="0" name=""/>
        <dsp:cNvSpPr/>
      </dsp:nvSpPr>
      <dsp:spPr>
        <a:xfrm>
          <a:off x="1870318" y="3111811"/>
          <a:ext cx="1699318" cy="713506"/>
        </a:xfrm>
        <a:custGeom>
          <a:avLst/>
          <a:gdLst/>
          <a:ahLst/>
          <a:cxnLst/>
          <a:rect l="0" t="0" r="0" b="0"/>
          <a:pathLst>
            <a:path>
              <a:moveTo>
                <a:pt x="0" y="713506"/>
              </a:moveTo>
              <a:lnTo>
                <a:pt x="849659" y="713506"/>
              </a:lnTo>
              <a:lnTo>
                <a:pt x="849659" y="0"/>
              </a:lnTo>
              <a:lnTo>
                <a:pt x="169931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673901" y="3422488"/>
        <a:ext cx="92151" cy="92151"/>
      </dsp:txXfrm>
    </dsp:sp>
    <dsp:sp modelId="{63282531-0785-0149-B9C4-5BEFC98F1186}">
      <dsp:nvSpPr>
        <dsp:cNvPr id="0" name=""/>
        <dsp:cNvSpPr/>
      </dsp:nvSpPr>
      <dsp:spPr>
        <a:xfrm>
          <a:off x="1870318" y="2422015"/>
          <a:ext cx="1699318" cy="1403302"/>
        </a:xfrm>
        <a:custGeom>
          <a:avLst/>
          <a:gdLst/>
          <a:ahLst/>
          <a:cxnLst/>
          <a:rect l="0" t="0" r="0" b="0"/>
          <a:pathLst>
            <a:path>
              <a:moveTo>
                <a:pt x="0" y="1403302"/>
              </a:moveTo>
              <a:lnTo>
                <a:pt x="849659" y="1403302"/>
              </a:lnTo>
              <a:lnTo>
                <a:pt x="849659" y="0"/>
              </a:lnTo>
              <a:lnTo>
                <a:pt x="169931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CN" altLang="en-US" sz="600" kern="1200"/>
        </a:p>
      </dsp:txBody>
      <dsp:txXfrm>
        <a:off x="2664881" y="3068570"/>
        <a:ext cx="110192" cy="110192"/>
      </dsp:txXfrm>
    </dsp:sp>
    <dsp:sp modelId="{B734E80B-2001-8B40-93EE-C9051885D920}">
      <dsp:nvSpPr>
        <dsp:cNvPr id="0" name=""/>
        <dsp:cNvSpPr/>
      </dsp:nvSpPr>
      <dsp:spPr>
        <a:xfrm>
          <a:off x="1870318" y="1710854"/>
          <a:ext cx="1683821" cy="2114463"/>
        </a:xfrm>
        <a:custGeom>
          <a:avLst/>
          <a:gdLst/>
          <a:ahLst/>
          <a:cxnLst/>
          <a:rect l="0" t="0" r="0" b="0"/>
          <a:pathLst>
            <a:path>
              <a:moveTo>
                <a:pt x="0" y="2114463"/>
              </a:moveTo>
              <a:lnTo>
                <a:pt x="841910" y="2114463"/>
              </a:lnTo>
              <a:lnTo>
                <a:pt x="841910" y="0"/>
              </a:lnTo>
              <a:lnTo>
                <a:pt x="1683821"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2644654" y="2700511"/>
        <a:ext cx="135150" cy="135150"/>
      </dsp:txXfrm>
    </dsp:sp>
    <dsp:sp modelId="{487126AA-95C3-E144-B9EA-062712683C59}">
      <dsp:nvSpPr>
        <dsp:cNvPr id="0" name=""/>
        <dsp:cNvSpPr/>
      </dsp:nvSpPr>
      <dsp:spPr>
        <a:xfrm>
          <a:off x="1870318" y="1008533"/>
          <a:ext cx="1699318" cy="2816784"/>
        </a:xfrm>
        <a:custGeom>
          <a:avLst/>
          <a:gdLst/>
          <a:ahLst/>
          <a:cxnLst/>
          <a:rect l="0" t="0" r="0" b="0"/>
          <a:pathLst>
            <a:path>
              <a:moveTo>
                <a:pt x="0" y="2816784"/>
              </a:moveTo>
              <a:lnTo>
                <a:pt x="849659" y="2816784"/>
              </a:lnTo>
              <a:lnTo>
                <a:pt x="849659" y="0"/>
              </a:lnTo>
              <a:lnTo>
                <a:pt x="169931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zh-CN" altLang="en-US" sz="1000" kern="1200"/>
        </a:p>
      </dsp:txBody>
      <dsp:txXfrm>
        <a:off x="2637735" y="2334684"/>
        <a:ext cx="164483" cy="164483"/>
      </dsp:txXfrm>
    </dsp:sp>
    <dsp:sp modelId="{5F36DDC2-6E36-354A-9A49-4F739B1ED976}">
      <dsp:nvSpPr>
        <dsp:cNvPr id="0" name=""/>
        <dsp:cNvSpPr/>
      </dsp:nvSpPr>
      <dsp:spPr>
        <a:xfrm>
          <a:off x="1870318" y="298176"/>
          <a:ext cx="1699318" cy="3527141"/>
        </a:xfrm>
        <a:custGeom>
          <a:avLst/>
          <a:gdLst/>
          <a:ahLst/>
          <a:cxnLst/>
          <a:rect l="0" t="0" r="0" b="0"/>
          <a:pathLst>
            <a:path>
              <a:moveTo>
                <a:pt x="0" y="3527141"/>
              </a:moveTo>
              <a:lnTo>
                <a:pt x="849659" y="3527141"/>
              </a:lnTo>
              <a:lnTo>
                <a:pt x="849659" y="0"/>
              </a:lnTo>
              <a:lnTo>
                <a:pt x="169931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p>
      </dsp:txBody>
      <dsp:txXfrm>
        <a:off x="2622098" y="1963868"/>
        <a:ext cx="195757" cy="195757"/>
      </dsp:txXfrm>
    </dsp:sp>
    <dsp:sp modelId="{7AF6A837-7055-6245-9259-08EE8CDD5A32}">
      <dsp:nvSpPr>
        <dsp:cNvPr id="0" name=""/>
        <dsp:cNvSpPr/>
      </dsp:nvSpPr>
      <dsp:spPr>
        <a:xfrm>
          <a:off x="0" y="2798039"/>
          <a:ext cx="1686080" cy="205455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全面依法治国</a:t>
          </a:r>
          <a:endParaRPr lang="en-US" altLang="zh-CN" sz="1800" kern="1200" dirty="0"/>
        </a:p>
        <a:p>
          <a:pPr marL="0" lvl="0" indent="0" algn="ctr" defTabSz="800100">
            <a:lnSpc>
              <a:spcPct val="90000"/>
            </a:lnSpc>
            <a:spcBef>
              <a:spcPct val="0"/>
            </a:spcBef>
            <a:spcAft>
              <a:spcPct val="35000"/>
            </a:spcAft>
            <a:buNone/>
          </a:pPr>
          <a:r>
            <a:rPr lang="zh-CN" altLang="en-US" sz="1800" kern="1200" dirty="0"/>
            <a:t>的表现形式</a:t>
          </a:r>
        </a:p>
      </dsp:txBody>
      <dsp:txXfrm>
        <a:off x="0" y="2798039"/>
        <a:ext cx="1686080" cy="2054556"/>
      </dsp:txXfrm>
    </dsp:sp>
    <dsp:sp modelId="{76B1E0DC-4616-4A41-93CF-1D1751162743}">
      <dsp:nvSpPr>
        <dsp:cNvPr id="0" name=""/>
        <dsp:cNvSpPr/>
      </dsp:nvSpPr>
      <dsp:spPr>
        <a:xfrm>
          <a:off x="3569636" y="5640"/>
          <a:ext cx="2919538" cy="58507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solidFill>
                <a:prstClr val="white"/>
              </a:solidFill>
              <a:latin typeface="等线"/>
              <a:ea typeface="等线" panose="02010600030101010101" pitchFamily="2" charset="-122"/>
              <a:cs typeface="+mn-cs"/>
            </a:rPr>
            <a:t>坚持加强党对依法治国的领导。</a:t>
          </a:r>
        </a:p>
      </dsp:txBody>
      <dsp:txXfrm>
        <a:off x="3569636" y="5640"/>
        <a:ext cx="2919538" cy="585072"/>
      </dsp:txXfrm>
    </dsp:sp>
    <dsp:sp modelId="{A87A81F0-6A57-224B-A5EF-DC32E3D31E69}">
      <dsp:nvSpPr>
        <dsp:cNvPr id="0" name=""/>
        <dsp:cNvSpPr/>
      </dsp:nvSpPr>
      <dsp:spPr>
        <a:xfrm>
          <a:off x="3569636" y="717995"/>
          <a:ext cx="2002068" cy="58107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solidFill>
                <a:prstClr val="white"/>
              </a:solidFill>
              <a:latin typeface="等线"/>
              <a:ea typeface="等线" panose="02010600030101010101" pitchFamily="2" charset="-122"/>
              <a:cs typeface="+mn-cs"/>
            </a:rPr>
            <a:t>坚持人民主体地位。</a:t>
          </a:r>
        </a:p>
      </dsp:txBody>
      <dsp:txXfrm>
        <a:off x="3569636" y="717995"/>
        <a:ext cx="2002068" cy="581076"/>
      </dsp:txXfrm>
    </dsp:sp>
    <dsp:sp modelId="{F2482093-5922-E446-A268-35C76F10C573}">
      <dsp:nvSpPr>
        <dsp:cNvPr id="0" name=""/>
        <dsp:cNvSpPr/>
      </dsp:nvSpPr>
      <dsp:spPr>
        <a:xfrm>
          <a:off x="3554139" y="1419949"/>
          <a:ext cx="3262712" cy="581809"/>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坚持中国特色社会主义法治道路。</a:t>
          </a:r>
        </a:p>
      </dsp:txBody>
      <dsp:txXfrm>
        <a:off x="3554139" y="1419949"/>
        <a:ext cx="3262712" cy="581809"/>
      </dsp:txXfrm>
    </dsp:sp>
    <dsp:sp modelId="{20205866-535C-7549-A1D3-958F74F5A3D8}">
      <dsp:nvSpPr>
        <dsp:cNvPr id="0" name=""/>
        <dsp:cNvSpPr/>
      </dsp:nvSpPr>
      <dsp:spPr>
        <a:xfrm>
          <a:off x="3569636" y="2135446"/>
          <a:ext cx="3674972" cy="57313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坚持建设中国特色社会主义法治体系。</a:t>
          </a:r>
        </a:p>
      </dsp:txBody>
      <dsp:txXfrm>
        <a:off x="3569636" y="2135446"/>
        <a:ext cx="3674972" cy="573138"/>
      </dsp:txXfrm>
    </dsp:sp>
    <dsp:sp modelId="{D82C4211-216C-794C-BA15-364BA768B6F2}">
      <dsp:nvSpPr>
        <dsp:cNvPr id="0" name=""/>
        <dsp:cNvSpPr/>
      </dsp:nvSpPr>
      <dsp:spPr>
        <a:xfrm>
          <a:off x="3569636" y="2835867"/>
          <a:ext cx="8208917" cy="5518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sz="1600" kern="1200" dirty="0"/>
            <a:t>坚持依法治国、依法执政、依法行政共同推进</a:t>
          </a:r>
          <a:r>
            <a:rPr lang="en-US" sz="1600" kern="1200" dirty="0"/>
            <a:t>, </a:t>
          </a:r>
          <a:r>
            <a:rPr lang="zh-CN" sz="1600" kern="1200" dirty="0"/>
            <a:t>法治国家、法治政府、法治社会一体建设。</a:t>
          </a:r>
          <a:endParaRPr lang="zh-CN" altLang="en-US" sz="1600" kern="1200" dirty="0"/>
        </a:p>
      </dsp:txBody>
      <dsp:txXfrm>
        <a:off x="3569636" y="2835867"/>
        <a:ext cx="8208917" cy="551887"/>
      </dsp:txXfrm>
    </dsp:sp>
    <dsp:sp modelId="{49D72FC2-4728-CF44-8272-9CA9FE31FACB}">
      <dsp:nvSpPr>
        <dsp:cNvPr id="0" name=""/>
        <dsp:cNvSpPr/>
      </dsp:nvSpPr>
      <dsp:spPr>
        <a:xfrm>
          <a:off x="3569636" y="3515038"/>
          <a:ext cx="2683056" cy="55587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坚持依宪治国、依宪执政。</a:t>
          </a:r>
        </a:p>
      </dsp:txBody>
      <dsp:txXfrm>
        <a:off x="3569636" y="3515038"/>
        <a:ext cx="2683056" cy="555874"/>
      </dsp:txXfrm>
    </dsp:sp>
    <dsp:sp modelId="{A086E763-9592-1F44-BBEC-1073AECEE92C}">
      <dsp:nvSpPr>
        <dsp:cNvPr id="0" name=""/>
        <dsp:cNvSpPr/>
      </dsp:nvSpPr>
      <dsp:spPr>
        <a:xfrm>
          <a:off x="3569636" y="4198194"/>
          <a:ext cx="5530135" cy="56060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坚持全面推进科学立法、严格执法、公正司法、全民守法。</a:t>
          </a:r>
        </a:p>
      </dsp:txBody>
      <dsp:txXfrm>
        <a:off x="3569636" y="4198194"/>
        <a:ext cx="5530135" cy="560603"/>
      </dsp:txXfrm>
    </dsp:sp>
    <dsp:sp modelId="{87E98BE6-27E8-4742-A650-780BAA706DC4}">
      <dsp:nvSpPr>
        <dsp:cNvPr id="0" name=""/>
        <dsp:cNvSpPr/>
      </dsp:nvSpPr>
      <dsp:spPr>
        <a:xfrm>
          <a:off x="3569636" y="4886081"/>
          <a:ext cx="3754429" cy="56541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坚持处理好全面依法治国的辩证关系。</a:t>
          </a:r>
        </a:p>
      </dsp:txBody>
      <dsp:txXfrm>
        <a:off x="3569636" y="4886081"/>
        <a:ext cx="3754429" cy="565410"/>
      </dsp:txXfrm>
    </dsp:sp>
    <dsp:sp modelId="{92C34657-BDD1-8845-B0F6-74E7F521B529}">
      <dsp:nvSpPr>
        <dsp:cNvPr id="0" name=""/>
        <dsp:cNvSpPr/>
      </dsp:nvSpPr>
      <dsp:spPr>
        <a:xfrm>
          <a:off x="3569636" y="5578774"/>
          <a:ext cx="4111347" cy="57030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坚持建设德才兼备的高素质法治工作队伍。</a:t>
          </a:r>
        </a:p>
      </dsp:txBody>
      <dsp:txXfrm>
        <a:off x="3569636" y="5578774"/>
        <a:ext cx="4111347" cy="570302"/>
      </dsp:txXfrm>
    </dsp:sp>
    <dsp:sp modelId="{0DC42334-6BD9-A642-AB2D-89835320F6DE}">
      <dsp:nvSpPr>
        <dsp:cNvPr id="0" name=""/>
        <dsp:cNvSpPr/>
      </dsp:nvSpPr>
      <dsp:spPr>
        <a:xfrm>
          <a:off x="3569636" y="6276359"/>
          <a:ext cx="3685142" cy="575999"/>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sz="1600" kern="1200" dirty="0"/>
            <a:t>坚持抓住领导干部这个</a:t>
          </a:r>
          <a:r>
            <a:rPr lang="en-US" sz="1600" kern="1200" dirty="0"/>
            <a:t>“</a:t>
          </a:r>
          <a:r>
            <a:rPr lang="zh-CN" sz="1600" kern="1200" dirty="0"/>
            <a:t>关键少数</a:t>
          </a:r>
          <a:r>
            <a:rPr lang="en-US" sz="1600" kern="1200" dirty="0"/>
            <a:t>”</a:t>
          </a:r>
          <a:r>
            <a:rPr lang="zh-CN" sz="1600" kern="1200" dirty="0"/>
            <a:t>。</a:t>
          </a:r>
          <a:endParaRPr lang="zh-CN" altLang="en-US" sz="1600" kern="1200" dirty="0"/>
        </a:p>
      </dsp:txBody>
      <dsp:txXfrm>
        <a:off x="3569636" y="6276359"/>
        <a:ext cx="3685142" cy="575999"/>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FE73AB-F885-42ED-8A32-A534D1E9539B}" type="datetimeFigureOut">
              <a:rPr lang="zh-CN" altLang="en-US" smtClean="0"/>
              <a:pPr/>
              <a:t>2019/3/31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5316FC-F8A2-42D2-A91C-89D7785B9E62}" type="slidenum">
              <a:rPr lang="zh-CN" altLang="en-US" smtClean="0"/>
              <a:pPr/>
              <a:t>‹#›</a:t>
            </a:fld>
            <a:endParaRPr lang="zh-CN" altLang="en-US"/>
          </a:p>
        </p:txBody>
      </p:sp>
    </p:spTree>
    <p:extLst>
      <p:ext uri="{BB962C8B-B14F-4D97-AF65-F5344CB8AC3E}">
        <p14:creationId xmlns:p14="http://schemas.microsoft.com/office/powerpoint/2010/main" val="1505630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a:t>
            </a:fld>
            <a:endParaRPr lang="zh-CN" altLang="en-US"/>
          </a:p>
        </p:txBody>
      </p:sp>
    </p:spTree>
    <p:extLst>
      <p:ext uri="{BB962C8B-B14F-4D97-AF65-F5344CB8AC3E}">
        <p14:creationId xmlns:p14="http://schemas.microsoft.com/office/powerpoint/2010/main" val="3001314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11</a:t>
            </a:fld>
            <a:endParaRPr lang="zh-CN" altLang="en-US"/>
          </a:p>
        </p:txBody>
      </p:sp>
    </p:spTree>
    <p:extLst>
      <p:ext uri="{BB962C8B-B14F-4D97-AF65-F5344CB8AC3E}">
        <p14:creationId xmlns:p14="http://schemas.microsoft.com/office/powerpoint/2010/main" val="4255158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12</a:t>
            </a:fld>
            <a:endParaRPr lang="zh-CN" altLang="en-US"/>
          </a:p>
        </p:txBody>
      </p:sp>
    </p:spTree>
    <p:extLst>
      <p:ext uri="{BB962C8B-B14F-4D97-AF65-F5344CB8AC3E}">
        <p14:creationId xmlns:p14="http://schemas.microsoft.com/office/powerpoint/2010/main" val="293689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14</a:t>
            </a:fld>
            <a:endParaRPr lang="zh-CN" altLang="en-US"/>
          </a:p>
        </p:txBody>
      </p:sp>
    </p:spTree>
    <p:extLst>
      <p:ext uri="{BB962C8B-B14F-4D97-AF65-F5344CB8AC3E}">
        <p14:creationId xmlns:p14="http://schemas.microsoft.com/office/powerpoint/2010/main" val="1167551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a:t>
            </a:fld>
            <a:endParaRPr lang="zh-CN" altLang="en-US"/>
          </a:p>
        </p:txBody>
      </p:sp>
    </p:spTree>
    <p:extLst>
      <p:ext uri="{BB962C8B-B14F-4D97-AF65-F5344CB8AC3E}">
        <p14:creationId xmlns:p14="http://schemas.microsoft.com/office/powerpoint/2010/main" val="2390848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a:t>
            </a:fld>
            <a:endParaRPr lang="zh-CN" altLang="en-US"/>
          </a:p>
        </p:txBody>
      </p:sp>
    </p:spTree>
    <p:extLst>
      <p:ext uri="{BB962C8B-B14F-4D97-AF65-F5344CB8AC3E}">
        <p14:creationId xmlns:p14="http://schemas.microsoft.com/office/powerpoint/2010/main" val="4124181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4</a:t>
            </a:fld>
            <a:endParaRPr lang="zh-CN" altLang="en-US"/>
          </a:p>
        </p:txBody>
      </p:sp>
    </p:spTree>
    <p:extLst>
      <p:ext uri="{BB962C8B-B14F-4D97-AF65-F5344CB8AC3E}">
        <p14:creationId xmlns:p14="http://schemas.microsoft.com/office/powerpoint/2010/main" val="2289101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5</a:t>
            </a:fld>
            <a:endParaRPr lang="zh-CN" altLang="en-US"/>
          </a:p>
        </p:txBody>
      </p:sp>
    </p:spTree>
    <p:extLst>
      <p:ext uri="{BB962C8B-B14F-4D97-AF65-F5344CB8AC3E}">
        <p14:creationId xmlns:p14="http://schemas.microsoft.com/office/powerpoint/2010/main" val="3399157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6</a:t>
            </a:fld>
            <a:endParaRPr lang="zh-CN" altLang="en-US"/>
          </a:p>
        </p:txBody>
      </p:sp>
    </p:spTree>
    <p:extLst>
      <p:ext uri="{BB962C8B-B14F-4D97-AF65-F5344CB8AC3E}">
        <p14:creationId xmlns:p14="http://schemas.microsoft.com/office/powerpoint/2010/main" val="3669712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7</a:t>
            </a:fld>
            <a:endParaRPr lang="zh-CN" altLang="en-US"/>
          </a:p>
        </p:txBody>
      </p:sp>
    </p:spTree>
    <p:extLst>
      <p:ext uri="{BB962C8B-B14F-4D97-AF65-F5344CB8AC3E}">
        <p14:creationId xmlns:p14="http://schemas.microsoft.com/office/powerpoint/2010/main" val="458898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8</a:t>
            </a:fld>
            <a:endParaRPr lang="zh-CN" altLang="en-US"/>
          </a:p>
        </p:txBody>
      </p:sp>
    </p:spTree>
    <p:extLst>
      <p:ext uri="{BB962C8B-B14F-4D97-AF65-F5344CB8AC3E}">
        <p14:creationId xmlns:p14="http://schemas.microsoft.com/office/powerpoint/2010/main" val="3771762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9</a:t>
            </a:fld>
            <a:endParaRPr lang="zh-CN" altLang="en-US"/>
          </a:p>
        </p:txBody>
      </p:sp>
    </p:spTree>
    <p:extLst>
      <p:ext uri="{BB962C8B-B14F-4D97-AF65-F5344CB8AC3E}">
        <p14:creationId xmlns:p14="http://schemas.microsoft.com/office/powerpoint/2010/main" val="4240337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726DB46F-56D4-4F51-9DA2-E78509A8534A}"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67294D-4C44-48A5-8E62-497D595FF767}" type="slidenum">
              <a:rPr lang="zh-CN" altLang="en-US" smtClean="0"/>
              <a:pPr/>
              <a:t>‹#›</a:t>
            </a:fld>
            <a:endParaRPr lang="zh-CN" altLang="en-US"/>
          </a:p>
        </p:txBody>
      </p:sp>
    </p:spTree>
    <p:extLst>
      <p:ext uri="{BB962C8B-B14F-4D97-AF65-F5344CB8AC3E}">
        <p14:creationId xmlns:p14="http://schemas.microsoft.com/office/powerpoint/2010/main" val="3971412667"/>
      </p:ext>
    </p:extLst>
  </p:cSld>
  <p:clrMapOvr>
    <a:masterClrMapping/>
  </p:clrMapOvr>
  <p:transition spd="slow" advTm="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26DB46F-56D4-4F51-9DA2-E78509A8534A}"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67294D-4C44-48A5-8E62-497D595FF767}" type="slidenum">
              <a:rPr lang="zh-CN" altLang="en-US" smtClean="0"/>
              <a:pPr/>
              <a:t>‹#›</a:t>
            </a:fld>
            <a:endParaRPr lang="zh-CN" altLang="en-US"/>
          </a:p>
        </p:txBody>
      </p:sp>
    </p:spTree>
    <p:extLst>
      <p:ext uri="{BB962C8B-B14F-4D97-AF65-F5344CB8AC3E}">
        <p14:creationId xmlns:p14="http://schemas.microsoft.com/office/powerpoint/2010/main" val="2370610071"/>
      </p:ext>
    </p:extLst>
  </p:cSld>
  <p:clrMapOvr>
    <a:masterClrMapping/>
  </p:clrMapOvr>
  <p:transition spd="slow" advTm="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26DB46F-56D4-4F51-9DA2-E78509A8534A}"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67294D-4C44-48A5-8E62-497D595FF767}" type="slidenum">
              <a:rPr lang="zh-CN" altLang="en-US" smtClean="0"/>
              <a:pPr/>
              <a:t>‹#›</a:t>
            </a:fld>
            <a:endParaRPr lang="zh-CN" altLang="en-US"/>
          </a:p>
        </p:txBody>
      </p:sp>
    </p:spTree>
    <p:extLst>
      <p:ext uri="{BB962C8B-B14F-4D97-AF65-F5344CB8AC3E}">
        <p14:creationId xmlns:p14="http://schemas.microsoft.com/office/powerpoint/2010/main" val="2754771058"/>
      </p:ext>
    </p:extLst>
  </p:cSld>
  <p:clrMapOvr>
    <a:masterClrMapping/>
  </p:clrMapOvr>
  <p:transition spd="slow" advTm="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7079777"/>
      </p:ext>
    </p:extLst>
  </p:cSld>
  <p:clrMapOvr>
    <a:masterClrMapping/>
  </p:clrMapOvr>
  <p:transition spd="slow" advTm="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1486888" y="428997"/>
            <a:ext cx="5473320" cy="575734"/>
          </a:xfrm>
        </p:spPr>
        <p:txBody>
          <a:bodyPr>
            <a:normAutofit/>
          </a:bodyPr>
          <a:lstStyle>
            <a:lvl1pPr marL="0" indent="0">
              <a:buNone/>
              <a:defRPr sz="2400" b="1"/>
            </a:lvl1pPr>
          </a:lstStyle>
          <a:p>
            <a:pPr lvl="0"/>
            <a:r>
              <a:rPr lang="zh-CN" altLang="en-US" dirty="0"/>
              <a:t>点击添加标题</a:t>
            </a:r>
          </a:p>
        </p:txBody>
      </p:sp>
      <p:sp>
        <p:nvSpPr>
          <p:cNvPr id="33" name="文本框 32"/>
          <p:cNvSpPr txBox="1"/>
          <p:nvPr userDrawn="1"/>
        </p:nvSpPr>
        <p:spPr>
          <a:xfrm>
            <a:off x="35115" y="7203876"/>
            <a:ext cx="1368579" cy="1107996"/>
          </a:xfrm>
          <a:prstGeom prst="rect">
            <a:avLst/>
          </a:prstGeom>
          <a:noFill/>
        </p:spPr>
        <p:txBody>
          <a:bodyPr wrap="square" lIns="121853" tIns="60926" rIns="121853" bIns="60926" rtlCol="0">
            <a:spAutoFit/>
          </a:bodyPr>
          <a:lstStyle/>
          <a:p>
            <a:r>
              <a:rPr lang="zh-CN" altLang="en-US" sz="3199" dirty="0"/>
              <a:t>延时符</a:t>
            </a:r>
          </a:p>
        </p:txBody>
      </p:sp>
      <p:pic>
        <p:nvPicPr>
          <p:cNvPr id="40" name="Picture 2" descr="C:\Users\Administrator\Desktop\党政机关\素材\长城\矢量长城\线稿长城22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127299" y="65714"/>
            <a:ext cx="5099064" cy="1234244"/>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169510" y="1260608"/>
            <a:ext cx="12400353" cy="234483"/>
            <a:chOff x="46534" y="1260900"/>
            <a:chExt cx="12182715" cy="234538"/>
          </a:xfrm>
        </p:grpSpPr>
        <p:pic>
          <p:nvPicPr>
            <p:cNvPr id="42" name="Picture 5" descr="C:\Users\Administrator\Desktop\党政机关\素材\长城\矢量长城\线稿长城2.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93888" r="2897" b="-606"/>
            <a:stretch/>
          </p:blipFill>
          <p:spPr bwMode="auto">
            <a:xfrm>
              <a:off x="6134112" y="1260900"/>
              <a:ext cx="6095137" cy="234537"/>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 descr="C:\Users\Administrator\Desktop\党政机关\素材\长城\矢量长城\线稿长城2.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93888" r="2897" b="-606"/>
            <a:stretch/>
          </p:blipFill>
          <p:spPr bwMode="auto">
            <a:xfrm flipH="1">
              <a:off x="46534" y="1260900"/>
              <a:ext cx="6095136" cy="234538"/>
            </a:xfrm>
            <a:prstGeom prst="rect">
              <a:avLst/>
            </a:prstGeom>
            <a:noFill/>
            <a:extLst>
              <a:ext uri="{909E8E84-426E-40DD-AFC4-6F175D3DCCD1}">
                <a14:hiddenFill xmlns:a14="http://schemas.microsoft.com/office/drawing/2010/main">
                  <a:solidFill>
                    <a:srgbClr val="FFFFFF"/>
                  </a:solidFill>
                </a14:hiddenFill>
              </a:ext>
            </a:extLst>
          </p:spPr>
        </p:pic>
      </p:grpSp>
      <p:pic>
        <p:nvPicPr>
          <p:cNvPr id="44"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352599" y="152823"/>
            <a:ext cx="951242" cy="882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0407912"/>
      </p:ext>
    </p:extLst>
  </p:cSld>
  <p:clrMapOvr>
    <a:masterClrMapping/>
  </p:clrMapOvr>
  <p:transition spd="slow" advTm="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矩形 3"/>
          <p:cNvSpPr/>
          <p:nvPr userDrawn="1"/>
        </p:nvSpPr>
        <p:spPr>
          <a:xfrm>
            <a:off x="1" y="0"/>
            <a:ext cx="12226362" cy="6858000"/>
          </a:xfrm>
          <a:prstGeom prst="rect">
            <a:avLst/>
          </a:prstGeom>
          <a:solidFill>
            <a:srgbClr val="FDE6D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33" tIns="60916" rIns="121833" bIns="60916" rtlCol="0" anchor="ctr"/>
          <a:lstStyle/>
          <a:p>
            <a:pPr algn="ctr"/>
            <a:endParaRPr lang="zh-CN" altLang="en-US" sz="1800"/>
          </a:p>
        </p:txBody>
      </p:sp>
    </p:spTree>
    <p:extLst>
      <p:ext uri="{BB962C8B-B14F-4D97-AF65-F5344CB8AC3E}">
        <p14:creationId xmlns:p14="http://schemas.microsoft.com/office/powerpoint/2010/main" val="2490996243"/>
      </p:ext>
    </p:extLst>
  </p:cSld>
  <p:clrMapOvr>
    <a:masterClrMapping/>
  </p:clrMapOvr>
  <p:transition spd="slow" advTm="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26DB46F-56D4-4F51-9DA2-E78509A8534A}"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67294D-4C44-48A5-8E62-497D595FF767}" type="slidenum">
              <a:rPr lang="zh-CN" altLang="en-US" smtClean="0"/>
              <a:pPr/>
              <a:t>‹#›</a:t>
            </a:fld>
            <a:endParaRPr lang="zh-CN" altLang="en-US"/>
          </a:p>
        </p:txBody>
      </p:sp>
    </p:spTree>
    <p:extLst>
      <p:ext uri="{BB962C8B-B14F-4D97-AF65-F5344CB8AC3E}">
        <p14:creationId xmlns:p14="http://schemas.microsoft.com/office/powerpoint/2010/main" val="1595705470"/>
      </p:ext>
    </p:extLst>
  </p:cSld>
  <p:clrMapOvr>
    <a:masterClrMapping/>
  </p:clrMapOvr>
  <p:transition spd="slow" advTm="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726DB46F-56D4-4F51-9DA2-E78509A8534A}"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67294D-4C44-48A5-8E62-497D595FF767}" type="slidenum">
              <a:rPr lang="zh-CN" altLang="en-US" smtClean="0"/>
              <a:pPr/>
              <a:t>‹#›</a:t>
            </a:fld>
            <a:endParaRPr lang="zh-CN" altLang="en-US"/>
          </a:p>
        </p:txBody>
      </p:sp>
    </p:spTree>
    <p:extLst>
      <p:ext uri="{BB962C8B-B14F-4D97-AF65-F5344CB8AC3E}">
        <p14:creationId xmlns:p14="http://schemas.microsoft.com/office/powerpoint/2010/main" val="1926346157"/>
      </p:ext>
    </p:extLst>
  </p:cSld>
  <p:clrMapOvr>
    <a:masterClrMapping/>
  </p:clrMapOvr>
  <p:transition spd="slow" advTm="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26DB46F-56D4-4F51-9DA2-E78509A8534A}"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67294D-4C44-48A5-8E62-497D595FF767}" type="slidenum">
              <a:rPr lang="zh-CN" altLang="en-US" smtClean="0"/>
              <a:pPr/>
              <a:t>‹#›</a:t>
            </a:fld>
            <a:endParaRPr lang="zh-CN" altLang="en-US"/>
          </a:p>
        </p:txBody>
      </p:sp>
    </p:spTree>
    <p:extLst>
      <p:ext uri="{BB962C8B-B14F-4D97-AF65-F5344CB8AC3E}">
        <p14:creationId xmlns:p14="http://schemas.microsoft.com/office/powerpoint/2010/main" val="857145664"/>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26DB46F-56D4-4F51-9DA2-E78509A8534A}" type="datetimeFigureOut">
              <a:rPr lang="zh-CN" altLang="en-US" smtClean="0"/>
              <a:pPr/>
              <a:t>2019/3/31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67294D-4C44-48A5-8E62-497D595FF767}" type="slidenum">
              <a:rPr lang="zh-CN" altLang="en-US" smtClean="0"/>
              <a:pPr/>
              <a:t>‹#›</a:t>
            </a:fld>
            <a:endParaRPr lang="zh-CN" altLang="en-US"/>
          </a:p>
        </p:txBody>
      </p:sp>
    </p:spTree>
    <p:extLst>
      <p:ext uri="{BB962C8B-B14F-4D97-AF65-F5344CB8AC3E}">
        <p14:creationId xmlns:p14="http://schemas.microsoft.com/office/powerpoint/2010/main" val="105605266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26DB46F-56D4-4F51-9DA2-E78509A8534A}" type="datetimeFigureOut">
              <a:rPr lang="zh-CN" altLang="en-US" smtClean="0"/>
              <a:pPr/>
              <a:t>2019/3/31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67294D-4C44-48A5-8E62-497D595FF767}" type="slidenum">
              <a:rPr lang="zh-CN" altLang="en-US" smtClean="0"/>
              <a:pPr/>
              <a:t>‹#›</a:t>
            </a:fld>
            <a:endParaRPr lang="zh-CN" altLang="en-US"/>
          </a:p>
        </p:txBody>
      </p:sp>
    </p:spTree>
    <p:extLst>
      <p:ext uri="{BB962C8B-B14F-4D97-AF65-F5344CB8AC3E}">
        <p14:creationId xmlns:p14="http://schemas.microsoft.com/office/powerpoint/2010/main" val="405159890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26DB46F-56D4-4F51-9DA2-E78509A8534A}" type="datetimeFigureOut">
              <a:rPr lang="zh-CN" altLang="en-US" smtClean="0"/>
              <a:pPr/>
              <a:t>2019/3/31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67294D-4C44-48A5-8E62-497D595FF767}" type="slidenum">
              <a:rPr lang="zh-CN" altLang="en-US" smtClean="0"/>
              <a:pPr/>
              <a:t>‹#›</a:t>
            </a:fld>
            <a:endParaRPr lang="zh-CN" altLang="en-US"/>
          </a:p>
        </p:txBody>
      </p:sp>
    </p:spTree>
    <p:extLst>
      <p:ext uri="{BB962C8B-B14F-4D97-AF65-F5344CB8AC3E}">
        <p14:creationId xmlns:p14="http://schemas.microsoft.com/office/powerpoint/2010/main" val="1269750917"/>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26DB46F-56D4-4F51-9DA2-E78509A8534A}"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67294D-4C44-48A5-8E62-497D595FF767}" type="slidenum">
              <a:rPr lang="zh-CN" altLang="en-US" smtClean="0"/>
              <a:pPr/>
              <a:t>‹#›</a:t>
            </a:fld>
            <a:endParaRPr lang="zh-CN" altLang="en-US"/>
          </a:p>
        </p:txBody>
      </p:sp>
    </p:spTree>
    <p:extLst>
      <p:ext uri="{BB962C8B-B14F-4D97-AF65-F5344CB8AC3E}">
        <p14:creationId xmlns:p14="http://schemas.microsoft.com/office/powerpoint/2010/main" val="581342441"/>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26DB46F-56D4-4F51-9DA2-E78509A8534A}"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67294D-4C44-48A5-8E62-497D595FF767}" type="slidenum">
              <a:rPr lang="zh-CN" altLang="en-US" smtClean="0"/>
              <a:pPr/>
              <a:t>‹#›</a:t>
            </a:fld>
            <a:endParaRPr lang="zh-CN" altLang="en-US"/>
          </a:p>
        </p:txBody>
      </p:sp>
    </p:spTree>
    <p:extLst>
      <p:ext uri="{BB962C8B-B14F-4D97-AF65-F5344CB8AC3E}">
        <p14:creationId xmlns:p14="http://schemas.microsoft.com/office/powerpoint/2010/main" val="2572185166"/>
      </p:ext>
    </p:extLst>
  </p:cSld>
  <p:clrMapOvr>
    <a:masterClrMapping/>
  </p:clrMapOvr>
  <p:transition spd="slow" advTm="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l="-10000" r="-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6DB46F-56D4-4F51-9DA2-E78509A8534A}" type="datetimeFigureOut">
              <a:rPr lang="zh-CN" altLang="en-US" smtClean="0"/>
              <a:pPr/>
              <a:t>2019/3/31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67294D-4C44-48A5-8E62-497D595FF767}" type="slidenum">
              <a:rPr lang="zh-CN" altLang="en-US" smtClean="0"/>
              <a:pPr/>
              <a:t>‹#›</a:t>
            </a:fld>
            <a:endParaRPr lang="zh-CN" altLang="en-US"/>
          </a:p>
        </p:txBody>
      </p:sp>
    </p:spTree>
    <p:extLst>
      <p:ext uri="{BB962C8B-B14F-4D97-AF65-F5344CB8AC3E}">
        <p14:creationId xmlns:p14="http://schemas.microsoft.com/office/powerpoint/2010/main" val="26716820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advTm="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hyperlink" Target="https://baike.baidu.com/item/%E4%B8%AD%E5%A4%AE%E5%85%A8%E9%9D%A2%E4%BE%9D%E6%B3%95%E6%B2%BB%E5%9B%BD%E9%A2%86%E5%AF%BC%E5%B0%8F%E7%BB%84"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9"/>
          <p:cNvSpPr txBox="1"/>
          <p:nvPr/>
        </p:nvSpPr>
        <p:spPr>
          <a:xfrm>
            <a:off x="7902405" y="5066406"/>
            <a:ext cx="4403392" cy="1253524"/>
          </a:xfrm>
          <a:prstGeom prst="rect">
            <a:avLst/>
          </a:prstGeom>
          <a:noFill/>
          <a:effectLst/>
        </p:spPr>
        <p:txBody>
          <a:bodyPr wrap="square" lIns="121833" tIns="60916" rIns="121833" bIns="60916" rtlCol="0">
            <a:spAutoFit/>
          </a:bodyPr>
          <a:lstStyle/>
          <a:p>
            <a:pPr>
              <a:lnSpc>
                <a:spcPct val="120000"/>
              </a:lnSpc>
            </a:pPr>
            <a:r>
              <a:rPr lang="zh-CN" altLang="en-US" sz="2100" b="1" dirty="0">
                <a:solidFill>
                  <a:srgbClr val="C00000"/>
                </a:solidFill>
                <a:latin typeface="微软雅黑" panose="020B0503020204020204" pitchFamily="34" charset="-122"/>
                <a:ea typeface="微软雅黑" panose="020B0503020204020204" pitchFamily="34" charset="-122"/>
                <a:cs typeface="+mn-ea"/>
                <a:sym typeface="+mn-lt"/>
              </a:rPr>
              <a:t>汇报人：物业</a:t>
            </a:r>
            <a:r>
              <a:rPr lang="en-US" altLang="zh-CN" sz="2100" b="1" dirty="0">
                <a:solidFill>
                  <a:srgbClr val="C00000"/>
                </a:solidFill>
                <a:latin typeface="微软雅黑" panose="020B0503020204020204" pitchFamily="34" charset="-122"/>
                <a:ea typeface="微软雅黑" panose="020B0503020204020204" pitchFamily="34" charset="-122"/>
                <a:cs typeface="+mn-ea"/>
                <a:sym typeface="+mn-lt"/>
              </a:rPr>
              <a:t>16</a:t>
            </a:r>
            <a:r>
              <a:rPr lang="zh-CN" altLang="en-US" sz="2100" b="1" dirty="0">
                <a:solidFill>
                  <a:srgbClr val="C00000"/>
                </a:solidFill>
                <a:latin typeface="微软雅黑" panose="020B0503020204020204" pitchFamily="34" charset="-122"/>
                <a:ea typeface="微软雅黑" panose="020B0503020204020204" pitchFamily="34" charset="-122"/>
                <a:cs typeface="+mn-ea"/>
                <a:sym typeface="+mn-lt"/>
              </a:rPr>
              <a:t> 胡景晔</a:t>
            </a:r>
            <a:endParaRPr lang="en-US" altLang="zh-CN" sz="2100" b="1" dirty="0">
              <a:solidFill>
                <a:srgbClr val="C00000"/>
              </a:solidFill>
              <a:latin typeface="微软雅黑" panose="020B0503020204020204" pitchFamily="34" charset="-122"/>
              <a:ea typeface="微软雅黑" panose="020B0503020204020204" pitchFamily="34" charset="-122"/>
              <a:cs typeface="+mn-ea"/>
              <a:sym typeface="+mn-lt"/>
            </a:endParaRPr>
          </a:p>
          <a:p>
            <a:pPr>
              <a:lnSpc>
                <a:spcPct val="120000"/>
              </a:lnSpc>
            </a:pPr>
            <a:r>
              <a:rPr lang="zh-CN" altLang="en-US" sz="2100" b="1" dirty="0">
                <a:solidFill>
                  <a:srgbClr val="C00000"/>
                </a:solidFill>
                <a:latin typeface="微软雅黑" panose="020B0503020204020204" pitchFamily="34" charset="-122"/>
                <a:ea typeface="微软雅黑" panose="020B0503020204020204" pitchFamily="34" charset="-122"/>
                <a:cs typeface="+mn-ea"/>
                <a:sym typeface="+mn-lt"/>
              </a:rPr>
              <a:t>物业营销学生党支部</a:t>
            </a:r>
            <a:endParaRPr lang="en-US" altLang="zh-CN" sz="2100" b="1" dirty="0">
              <a:solidFill>
                <a:srgbClr val="C00000"/>
              </a:solidFill>
              <a:latin typeface="微软雅黑" panose="020B0503020204020204" pitchFamily="34" charset="-122"/>
              <a:ea typeface="微软雅黑" panose="020B0503020204020204" pitchFamily="34" charset="-122"/>
              <a:cs typeface="+mn-ea"/>
              <a:sym typeface="+mn-lt"/>
            </a:endParaRPr>
          </a:p>
          <a:p>
            <a:pPr>
              <a:lnSpc>
                <a:spcPct val="120000"/>
              </a:lnSpc>
            </a:pPr>
            <a:r>
              <a:rPr lang="zh-CN" altLang="en-US" sz="2100" b="1" dirty="0">
                <a:solidFill>
                  <a:srgbClr val="C00000"/>
                </a:solidFill>
                <a:latin typeface="微软雅黑" panose="020B0503020204020204" pitchFamily="34" charset="-122"/>
                <a:ea typeface="微软雅黑" panose="020B0503020204020204" pitchFamily="34" charset="-122"/>
                <a:cs typeface="+mn-ea"/>
                <a:sym typeface="+mn-lt"/>
              </a:rPr>
              <a:t>              </a:t>
            </a:r>
            <a:endParaRPr lang="en-US" altLang="zh-CN" sz="2100" b="1" dirty="0">
              <a:solidFill>
                <a:srgbClr val="C00000"/>
              </a:solidFill>
              <a:latin typeface="微软雅黑" panose="020B0503020204020204" pitchFamily="34" charset="-122"/>
              <a:ea typeface="微软雅黑" panose="020B0503020204020204" pitchFamily="34" charset="-122"/>
              <a:cs typeface="+mn-ea"/>
              <a:sym typeface="+mn-lt"/>
            </a:endParaRPr>
          </a:p>
        </p:txBody>
      </p:sp>
      <p:grpSp>
        <p:nvGrpSpPr>
          <p:cNvPr id="6" name="组合 5"/>
          <p:cNvGrpSpPr/>
          <p:nvPr/>
        </p:nvGrpSpPr>
        <p:grpSpPr>
          <a:xfrm>
            <a:off x="8998830" y="3547586"/>
            <a:ext cx="1595389" cy="1064627"/>
            <a:chOff x="6935916" y="343637"/>
            <a:chExt cx="1713877" cy="1135367"/>
          </a:xfrm>
        </p:grpSpPr>
        <p:pic>
          <p:nvPicPr>
            <p:cNvPr id="32" name="Picture 4" descr="C:\Users\Administrator\Desktop\线稿长城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sers\Administrator\Desktop\线稿长城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pic>
        <p:nvPicPr>
          <p:cNvPr id="25" name="Picture 4" descr="C:\Users\Administrator\Desktop\素材\Nipic_2174276_2014031914463401932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4255147" y="4398939"/>
            <a:ext cx="1128616" cy="753563"/>
          </a:xfrm>
          <a:prstGeom prst="rect">
            <a:avLst/>
          </a:prstGeom>
          <a:noFill/>
          <a:extLst>
            <a:ext uri="{909E8E84-426E-40DD-AFC4-6F175D3DCCD1}">
              <a14:hiddenFill xmlns:a14="http://schemas.microsoft.com/office/drawing/2010/main">
                <a:solidFill>
                  <a:srgbClr val="FFFFFF"/>
                </a:solidFill>
              </a14:hiddenFill>
            </a:ext>
          </a:extLst>
        </p:spPr>
      </p:pic>
      <p:sp>
        <p:nvSpPr>
          <p:cNvPr id="26" name="圆角矩形 25"/>
          <p:cNvSpPr/>
          <p:nvPr/>
        </p:nvSpPr>
        <p:spPr>
          <a:xfrm>
            <a:off x="1200151" y="3446098"/>
            <a:ext cx="1891852" cy="362027"/>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全面建成小康社会</a:t>
            </a:r>
          </a:p>
        </p:txBody>
      </p:sp>
      <p:sp>
        <p:nvSpPr>
          <p:cNvPr id="42" name="文本框 8"/>
          <p:cNvSpPr txBox="1"/>
          <p:nvPr/>
        </p:nvSpPr>
        <p:spPr>
          <a:xfrm>
            <a:off x="2105221" y="1513056"/>
            <a:ext cx="10100310" cy="1815823"/>
          </a:xfrm>
          <a:prstGeom prst="rect">
            <a:avLst/>
          </a:prstGeom>
          <a:noFill/>
        </p:spPr>
        <p:txBody>
          <a:bodyPr wrap="square" lIns="121863" tIns="60931" rIns="121863" bIns="60931" rtlCol="0">
            <a:spAutoFit/>
          </a:bodyPr>
          <a:lstStyle/>
          <a:p>
            <a:r>
              <a:rPr lang="zh-CN" altLang="en-US" sz="6600" b="1" dirty="0">
                <a:solidFill>
                  <a:srgbClr val="C00000"/>
                </a:solidFill>
                <a:latin typeface="微软雅黑" panose="020B0503020204020204" pitchFamily="34" charset="-122"/>
                <a:ea typeface="微软雅黑" panose="020B0503020204020204" pitchFamily="34" charset="-122"/>
              </a:rPr>
              <a:t>今天党课我来讲</a:t>
            </a:r>
            <a:endParaRPr lang="en-US" altLang="zh-CN" sz="6600" b="1" dirty="0">
              <a:solidFill>
                <a:srgbClr val="C00000"/>
              </a:solidFill>
              <a:latin typeface="微软雅黑" panose="020B0503020204020204" pitchFamily="34" charset="-122"/>
              <a:ea typeface="微软雅黑" panose="020B0503020204020204" pitchFamily="34" charset="-122"/>
            </a:endParaRPr>
          </a:p>
          <a:p>
            <a:r>
              <a:rPr lang="zh-CN" altLang="en-US" sz="4400" b="1" dirty="0">
                <a:solidFill>
                  <a:srgbClr val="C00000"/>
                </a:solidFill>
                <a:latin typeface="微软雅黑" panose="020B0503020204020204" pitchFamily="34" charset="-122"/>
                <a:ea typeface="微软雅黑" panose="020B0503020204020204" pitchFamily="34" charset="-122"/>
              </a:rPr>
              <a:t>                                   之全面依法治国</a:t>
            </a:r>
            <a:endParaRPr lang="en-US" altLang="zh-CN" sz="4400" b="1" dirty="0">
              <a:solidFill>
                <a:srgbClr val="C00000"/>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flipH="1">
            <a:off x="-183936" y="3850106"/>
            <a:ext cx="4332791" cy="2989675"/>
            <a:chOff x="6935916" y="343637"/>
            <a:chExt cx="1713877" cy="1135367"/>
          </a:xfrm>
        </p:grpSpPr>
        <p:pic>
          <p:nvPicPr>
            <p:cNvPr id="20" name="Picture 4" descr="C:\Users\Administrator\Desktop\线稿长城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Administrator\Desktop\线稿长城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圆角矩形 13">
            <a:extLst>
              <a:ext uri="{FF2B5EF4-FFF2-40B4-BE49-F238E27FC236}">
                <a16:creationId xmlns:a16="http://schemas.microsoft.com/office/drawing/2014/main" id="{5ECECBC2-B4D4-B242-89A1-4170E4460C95}"/>
              </a:ext>
            </a:extLst>
          </p:cNvPr>
          <p:cNvSpPr/>
          <p:nvPr/>
        </p:nvSpPr>
        <p:spPr>
          <a:xfrm>
            <a:off x="3755132" y="3446098"/>
            <a:ext cx="1635635" cy="362027"/>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  全面深化改革   </a:t>
            </a:r>
          </a:p>
        </p:txBody>
      </p:sp>
      <p:sp>
        <p:nvSpPr>
          <p:cNvPr id="15" name="圆角矩形 14">
            <a:extLst>
              <a:ext uri="{FF2B5EF4-FFF2-40B4-BE49-F238E27FC236}">
                <a16:creationId xmlns:a16="http://schemas.microsoft.com/office/drawing/2014/main" id="{4D633F4B-6414-A140-A8BC-59303EDEDE9A}"/>
              </a:ext>
            </a:extLst>
          </p:cNvPr>
          <p:cNvSpPr/>
          <p:nvPr/>
        </p:nvSpPr>
        <p:spPr>
          <a:xfrm>
            <a:off x="6236053" y="3419312"/>
            <a:ext cx="1635635" cy="362027"/>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  全面依法治国   </a:t>
            </a:r>
          </a:p>
        </p:txBody>
      </p:sp>
      <p:sp>
        <p:nvSpPr>
          <p:cNvPr id="16" name="圆角矩形 15">
            <a:extLst>
              <a:ext uri="{FF2B5EF4-FFF2-40B4-BE49-F238E27FC236}">
                <a16:creationId xmlns:a16="http://schemas.microsoft.com/office/drawing/2014/main" id="{0B720989-1C70-B24F-839A-569207A549C1}"/>
              </a:ext>
            </a:extLst>
          </p:cNvPr>
          <p:cNvSpPr/>
          <p:nvPr/>
        </p:nvSpPr>
        <p:spPr>
          <a:xfrm>
            <a:off x="8716974" y="3419312"/>
            <a:ext cx="1635635" cy="362027"/>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  全面从严治党   </a:t>
            </a:r>
          </a:p>
        </p:txBody>
      </p:sp>
    </p:spTree>
    <p:extLst>
      <p:ext uri="{BB962C8B-B14F-4D97-AF65-F5344CB8AC3E}">
        <p14:creationId xmlns:p14="http://schemas.microsoft.com/office/powerpoint/2010/main" val="414575862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500" fill="hold"/>
                                        <p:tgtEl>
                                          <p:spTgt spid="19"/>
                                        </p:tgtEl>
                                        <p:attrNameLst>
                                          <p:attrName>ppt_x</p:attrName>
                                        </p:attrNameLst>
                                      </p:cBhvr>
                                      <p:tavLst>
                                        <p:tav tm="0">
                                          <p:val>
                                            <p:strVal val="1+#ppt_w/2"/>
                                          </p:val>
                                        </p:tav>
                                        <p:tav tm="100000">
                                          <p:val>
                                            <p:strVal val="#ppt_x"/>
                                          </p:val>
                                        </p:tav>
                                      </p:tavLst>
                                    </p:anim>
                                    <p:anim calcmode="lin" valueType="num">
                                      <p:cBhvr additive="base">
                                        <p:cTn id="8" dur="1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500" fill="hold"/>
                                        <p:tgtEl>
                                          <p:spTgt spid="6"/>
                                        </p:tgtEl>
                                        <p:attrNameLst>
                                          <p:attrName>ppt_x</p:attrName>
                                        </p:attrNameLst>
                                      </p:cBhvr>
                                      <p:tavLst>
                                        <p:tav tm="0">
                                          <p:val>
                                            <p:strVal val="1+#ppt_w/2"/>
                                          </p:val>
                                        </p:tav>
                                        <p:tav tm="100000">
                                          <p:val>
                                            <p:strVal val="#ppt_x"/>
                                          </p:val>
                                        </p:tav>
                                      </p:tavLst>
                                    </p:anim>
                                    <p:anim calcmode="lin" valueType="num">
                                      <p:cBhvr additive="base">
                                        <p:cTn id="13" dur="1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3" presetClass="entr" presetSubtype="32" fill="hold" grpId="0" nodeType="afterEffect">
                                  <p:stCondLst>
                                    <p:cond delay="0"/>
                                  </p:stCondLst>
                                  <p:iterate type="lt">
                                    <p:tmPct val="126667"/>
                                  </p:iterate>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strVal val="4*#ppt_w"/>
                                          </p:val>
                                        </p:tav>
                                        <p:tav tm="100000">
                                          <p:val>
                                            <p:strVal val="#ppt_w"/>
                                          </p:val>
                                        </p:tav>
                                      </p:tavLst>
                                    </p:anim>
                                    <p:anim calcmode="lin" valueType="num">
                                      <p:cBhvr>
                                        <p:cTn id="18" dur="500" fill="hold"/>
                                        <p:tgtEl>
                                          <p:spTgt spid="42"/>
                                        </p:tgtEl>
                                        <p:attrNameLst>
                                          <p:attrName>ppt_h</p:attrName>
                                        </p:attrNameLst>
                                      </p:cBhvr>
                                      <p:tavLst>
                                        <p:tav tm="0">
                                          <p:val>
                                            <p:strVal val="4*#ppt_h"/>
                                          </p:val>
                                        </p:tav>
                                        <p:tav tm="100000">
                                          <p:val>
                                            <p:strVal val="#ppt_h"/>
                                          </p:val>
                                        </p:tav>
                                      </p:tavLst>
                                    </p:anim>
                                  </p:childTnLst>
                                </p:cTn>
                              </p:par>
                            </p:childTnLst>
                          </p:cTn>
                        </p:par>
                        <p:par>
                          <p:cTn id="19" fill="hold">
                            <p:stCondLst>
                              <p:cond delay="11733"/>
                            </p:stCondLst>
                            <p:childTnLst>
                              <p:par>
                                <p:cTn id="20" presetID="42" presetClass="entr" presetSubtype="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12733"/>
                            </p:stCondLst>
                            <p:childTnLst>
                              <p:par>
                                <p:cTn id="26" presetID="10"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500"/>
                                        <p:tgtEl>
                                          <p:spTgt spid="2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3000"/>
                                        <p:tgtEl>
                                          <p:spTgt spid="10"/>
                                        </p:tgtEl>
                                      </p:cBhvr>
                                    </p:animEffect>
                                  </p:childTnLst>
                                </p:cTn>
                              </p:par>
                            </p:childTnLst>
                          </p:cTn>
                        </p:par>
                        <p:par>
                          <p:cTn id="32" fill="hold">
                            <p:stCondLst>
                              <p:cond delay="15733"/>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500"/>
                                        <p:tgtEl>
                                          <p:spTgt spid="14"/>
                                        </p:tgtEl>
                                      </p:cBhvr>
                                    </p:animEffect>
                                  </p:childTnLst>
                                </p:cTn>
                              </p:par>
                            </p:childTnLst>
                          </p:cTn>
                        </p:par>
                        <p:par>
                          <p:cTn id="36" fill="hold">
                            <p:stCondLst>
                              <p:cond delay="17233"/>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500"/>
                                        <p:tgtEl>
                                          <p:spTgt spid="15"/>
                                        </p:tgtEl>
                                      </p:cBhvr>
                                    </p:animEffect>
                                  </p:childTnLst>
                                </p:cTn>
                              </p:par>
                            </p:childTnLst>
                          </p:cTn>
                        </p:par>
                        <p:par>
                          <p:cTn id="40" fill="hold">
                            <p:stCondLst>
                              <p:cond delay="18733"/>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6" grpId="0" animBg="1"/>
      <p:bldP spid="42" grpId="0"/>
      <p:bldP spid="14" grpId="0" animBg="1"/>
      <p:bldP spid="15" grpId="0" animBg="1"/>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a:extLst>
              <a:ext uri="{FF2B5EF4-FFF2-40B4-BE49-F238E27FC236}">
                <a16:creationId xmlns:a16="http://schemas.microsoft.com/office/drawing/2014/main" id="{895E6E3F-0C85-1F49-A670-D05F2FB2D687}"/>
              </a:ext>
            </a:extLst>
          </p:cNvPr>
          <p:cNvGraphicFramePr/>
          <p:nvPr>
            <p:extLst>
              <p:ext uri="{D42A27DB-BD31-4B8C-83A1-F6EECF244321}">
                <p14:modId xmlns:p14="http://schemas.microsoft.com/office/powerpoint/2010/main" val="1480648514"/>
              </p:ext>
            </p:extLst>
          </p:nvPr>
        </p:nvGraphicFramePr>
        <p:xfrm>
          <a:off x="541868" y="0"/>
          <a:ext cx="12959645"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文本框 5">
            <a:extLst>
              <a:ext uri="{FF2B5EF4-FFF2-40B4-BE49-F238E27FC236}">
                <a16:creationId xmlns:a16="http://schemas.microsoft.com/office/drawing/2014/main" id="{7292D899-3A8F-6B43-936D-2A3D067E5C28}"/>
              </a:ext>
            </a:extLst>
          </p:cNvPr>
          <p:cNvSpPr txBox="1"/>
          <p:nvPr/>
        </p:nvSpPr>
        <p:spPr>
          <a:xfrm>
            <a:off x="227183" y="2957688"/>
            <a:ext cx="1138773" cy="1785104"/>
          </a:xfrm>
          <a:prstGeom prst="rect">
            <a:avLst/>
          </a:prstGeom>
          <a:noFill/>
        </p:spPr>
        <p:txBody>
          <a:bodyPr vert="eaVert" wrap="none" rtlCol="0">
            <a:spAutoFit/>
          </a:bodyPr>
          <a:lstStyle/>
          <a:p>
            <a:r>
              <a:rPr lang="zh-CN" altLang="en-US" sz="4400" dirty="0">
                <a:solidFill>
                  <a:schemeClr val="accent1"/>
                </a:solidFill>
                <a:latin typeface="微软雅黑" panose="020B0503020204020204" pitchFamily="34" charset="-122"/>
                <a:ea typeface="微软雅黑" panose="020B0503020204020204" pitchFamily="34" charset="-122"/>
              </a:rPr>
              <a:t>新战略</a:t>
            </a:r>
          </a:p>
          <a:p>
            <a:endParaRPr kumimoji="1" lang="zh-CN" altLang="en-US" dirty="0"/>
          </a:p>
        </p:txBody>
      </p:sp>
    </p:spTree>
    <p:extLst>
      <p:ext uri="{BB962C8B-B14F-4D97-AF65-F5344CB8AC3E}">
        <p14:creationId xmlns:p14="http://schemas.microsoft.com/office/powerpoint/2010/main" val="610288031"/>
      </p:ext>
    </p:extLst>
  </p:cSld>
  <p:clrMapOvr>
    <a:masterClrMapping/>
  </p:clrMapOvr>
  <p:transition spd="slow" advTm="0">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p:cNvSpPr/>
          <p:nvPr/>
        </p:nvSpPr>
        <p:spPr>
          <a:xfrm>
            <a:off x="2446272" y="1251311"/>
            <a:ext cx="7426093" cy="4489760"/>
          </a:xfrm>
          <a:prstGeom prst="rect">
            <a:avLst/>
          </a:prstGeom>
        </p:spPr>
        <p:txBody>
          <a:bodyPr wrap="square" lIns="121863" tIns="60931" rIns="121863" bIns="60931">
            <a:spAutoFit/>
          </a:bodyPr>
          <a:lstStyle/>
          <a:p>
            <a:pPr algn="just">
              <a:lnSpc>
                <a:spcPct val="150000"/>
              </a:lnSpc>
            </a:pPr>
            <a:r>
              <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rPr>
              <a:t>坚持抓住领导干部是因为，领导干部具体行使党的执政权和国家立法权、行政权、监察权、司法权</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rPr>
              <a:t>是全面依法治国的关键。</a:t>
            </a:r>
            <a:endPar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rPr>
              <a:t>他们必须带头尊崇法治、敬畏法律</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rPr>
              <a:t>了解法律、掌握法律</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rPr>
              <a:t>遵纪守法、捍卫法治</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rPr>
              <a:t>厉行法治、依法办事</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rPr>
              <a:t>不断提高运用法治思维和法治方式深化改革、推动发展、化解矛盾、维护稳定的能力</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rPr>
              <a:t>做尊法学法守法用法的模范</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rPr>
              <a:t>以实际行动带动全社会尊法学法守法用法。 </a:t>
            </a:r>
            <a:endPar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5" name="矩形 64"/>
          <p:cNvSpPr/>
          <p:nvPr/>
        </p:nvSpPr>
        <p:spPr>
          <a:xfrm>
            <a:off x="2319635" y="5741071"/>
            <a:ext cx="7294173" cy="94801"/>
          </a:xfrm>
          <a:prstGeom prst="rect">
            <a:avLst/>
          </a:prstGeom>
          <a:pattFill prst="dk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863" tIns="60931" rIns="121863" bIns="60931" rtlCol="0" anchor="ctr"/>
          <a:lstStyle/>
          <a:p>
            <a:pPr algn="ctr"/>
            <a:endParaRPr lang="zh-CN" altLang="en-US" sz="2599">
              <a:solidFill>
                <a:schemeClr val="accent1"/>
              </a:solidFill>
            </a:endParaRPr>
          </a:p>
        </p:txBody>
      </p:sp>
      <p:sp>
        <p:nvSpPr>
          <p:cNvPr id="11" name="文本框 10"/>
          <p:cNvSpPr txBox="1"/>
          <p:nvPr/>
        </p:nvSpPr>
        <p:spPr>
          <a:xfrm>
            <a:off x="37306" y="7203872"/>
            <a:ext cx="1368084" cy="399986"/>
          </a:xfrm>
          <a:prstGeom prst="rect">
            <a:avLst/>
          </a:prstGeom>
          <a:noFill/>
        </p:spPr>
        <p:txBody>
          <a:bodyPr wrap="square" lIns="121863" tIns="60931" rIns="121863" bIns="60931" rtlCol="0">
            <a:spAutoFit/>
          </a:bodyPr>
          <a:lstStyle/>
          <a:p>
            <a:r>
              <a:rPr lang="zh-CN" altLang="en-US" dirty="0"/>
              <a:t>延时符</a:t>
            </a:r>
          </a:p>
        </p:txBody>
      </p:sp>
    </p:spTree>
    <p:extLst>
      <p:ext uri="{BB962C8B-B14F-4D97-AF65-F5344CB8AC3E}">
        <p14:creationId xmlns:p14="http://schemas.microsoft.com/office/powerpoint/2010/main" val="74681627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1500"/>
                                        <p:tgtEl>
                                          <p:spTgt spid="65"/>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1500"/>
                                        <p:tgtEl>
                                          <p:spTgt spid="64"/>
                                        </p:tgtEl>
                                      </p:cBhvr>
                                    </p:animEffect>
                                    <p:anim calcmode="lin" valueType="num">
                                      <p:cBhvr>
                                        <p:cTn id="12" dur="1500" fill="hold"/>
                                        <p:tgtEl>
                                          <p:spTgt spid="64"/>
                                        </p:tgtEl>
                                        <p:attrNameLst>
                                          <p:attrName>ppt_x</p:attrName>
                                        </p:attrNameLst>
                                      </p:cBhvr>
                                      <p:tavLst>
                                        <p:tav tm="0">
                                          <p:val>
                                            <p:strVal val="#ppt_x"/>
                                          </p:val>
                                        </p:tav>
                                        <p:tav tm="100000">
                                          <p:val>
                                            <p:strVal val="#ppt_x"/>
                                          </p:val>
                                        </p:tav>
                                      </p:tavLst>
                                    </p:anim>
                                    <p:anim calcmode="lin" valueType="num">
                                      <p:cBhvr>
                                        <p:cTn id="13" dur="1500" fill="hold"/>
                                        <p:tgtEl>
                                          <p:spTgt spid="64"/>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标题 4"/>
          <p:cNvSpPr txBox="1">
            <a:spLocks/>
          </p:cNvSpPr>
          <p:nvPr/>
        </p:nvSpPr>
        <p:spPr>
          <a:xfrm>
            <a:off x="3297163" y="3088779"/>
            <a:ext cx="5946724" cy="680442"/>
          </a:xfrm>
          <a:prstGeom prst="rect">
            <a:avLst/>
          </a:prstGeom>
        </p:spPr>
        <p:txBody>
          <a:bodyPr vert="horz" lIns="162403" tIns="81202" rIns="162403" bIns="8120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accent1"/>
                </a:solidFill>
                <a:latin typeface="微软雅黑" panose="020B0503020204020204" pitchFamily="34" charset="-122"/>
                <a:ea typeface="微软雅黑" panose="020B0503020204020204" pitchFamily="34" charset="-122"/>
                <a:cs typeface="+mn-ea"/>
                <a:sym typeface="+mn-lt"/>
              </a:rPr>
              <a:t>深入实践，全面依法治国</a:t>
            </a:r>
          </a:p>
        </p:txBody>
      </p:sp>
      <p:grpSp>
        <p:nvGrpSpPr>
          <p:cNvPr id="7" name="组合 6"/>
          <p:cNvGrpSpPr/>
          <p:nvPr/>
        </p:nvGrpSpPr>
        <p:grpSpPr>
          <a:xfrm>
            <a:off x="4424280" y="578164"/>
            <a:ext cx="3343440" cy="2232377"/>
            <a:chOff x="4785785" y="593113"/>
            <a:chExt cx="2508487" cy="1674283"/>
          </a:xfrm>
        </p:grpSpPr>
        <p:pic>
          <p:nvPicPr>
            <p:cNvPr id="133" name="Picture 4" descr="C:\Users\Administrator\Desktop\素材\Nipic_2174276_2014031914463401932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100" name="标题 4"/>
            <p:cNvSpPr txBox="1">
              <a:spLocks/>
            </p:cNvSpPr>
            <p:nvPr/>
          </p:nvSpPr>
          <p:spPr>
            <a:xfrm>
              <a:off x="5364088" y="675845"/>
              <a:ext cx="1613764" cy="1391849"/>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6399" dirty="0">
                  <a:solidFill>
                    <a:schemeClr val="bg1"/>
                  </a:solidFill>
                  <a:latin typeface="Impact" pitchFamily="34" charset="0"/>
                  <a:ea typeface="微软雅黑" pitchFamily="34" charset="-122"/>
                </a:rPr>
                <a:t>    03</a:t>
              </a:r>
              <a:endParaRPr lang="zh-CN" altLang="en-US" sz="3699" dirty="0">
                <a:solidFill>
                  <a:schemeClr val="bg1"/>
                </a:solidFill>
                <a:latin typeface="Impact" pitchFamily="34" charset="0"/>
                <a:ea typeface="微软雅黑" pitchFamily="34" charset="-122"/>
              </a:endParaRPr>
            </a:p>
          </p:txBody>
        </p:sp>
      </p:grpSp>
      <p:grpSp>
        <p:nvGrpSpPr>
          <p:cNvPr id="135" name="组合 134"/>
          <p:cNvGrpSpPr/>
          <p:nvPr/>
        </p:nvGrpSpPr>
        <p:grpSpPr>
          <a:xfrm>
            <a:off x="8434760" y="3406806"/>
            <a:ext cx="3887338" cy="2822406"/>
            <a:chOff x="6935916" y="343637"/>
            <a:chExt cx="1713877" cy="1135367"/>
          </a:xfrm>
        </p:grpSpPr>
        <p:pic>
          <p:nvPicPr>
            <p:cNvPr id="136" name="Picture 4" descr="C:\Users\Administrator\Desktop\线稿长城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4" descr="C:\Users\Administrator\Desktop\线稿长城1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3688874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1500" fill="hold"/>
                                        <p:tgtEl>
                                          <p:spTgt spid="135"/>
                                        </p:tgtEl>
                                        <p:attrNameLst>
                                          <p:attrName>ppt_x</p:attrName>
                                        </p:attrNameLst>
                                      </p:cBhvr>
                                      <p:tavLst>
                                        <p:tav tm="0">
                                          <p:val>
                                            <p:strVal val="1+#ppt_w/2"/>
                                          </p:val>
                                        </p:tav>
                                        <p:tav tm="100000">
                                          <p:val>
                                            <p:strVal val="#ppt_x"/>
                                          </p:val>
                                        </p:tav>
                                      </p:tavLst>
                                    </p:anim>
                                    <p:anim calcmode="lin" valueType="num">
                                      <p:cBhvr additive="base">
                                        <p:cTn id="8" dur="1500" fill="hold"/>
                                        <p:tgtEl>
                                          <p:spTgt spid="13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fade">
                                      <p:cBhvr>
                                        <p:cTn id="18" dur="1000"/>
                                        <p:tgtEl>
                                          <p:spTgt spid="84"/>
                                        </p:tgtEl>
                                      </p:cBhvr>
                                    </p:animEffect>
                                    <p:anim calcmode="lin" valueType="num">
                                      <p:cBhvr>
                                        <p:cTn id="19" dur="1000" fill="hold"/>
                                        <p:tgtEl>
                                          <p:spTgt spid="84"/>
                                        </p:tgtEl>
                                        <p:attrNameLst>
                                          <p:attrName>ppt_x</p:attrName>
                                        </p:attrNameLst>
                                      </p:cBhvr>
                                      <p:tavLst>
                                        <p:tav tm="0">
                                          <p:val>
                                            <p:strVal val="#ppt_x"/>
                                          </p:val>
                                        </p:tav>
                                        <p:tav tm="100000">
                                          <p:val>
                                            <p:strVal val="#ppt_x"/>
                                          </p:val>
                                        </p:tav>
                                      </p:tavLst>
                                    </p:anim>
                                    <p:anim calcmode="lin" valueType="num">
                                      <p:cBhvr>
                                        <p:cTn id="20"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CC9E744-20DA-408A-AF3E-E8CC0DBC1CB1}"/>
              </a:ext>
            </a:extLst>
          </p:cNvPr>
          <p:cNvGrpSpPr/>
          <p:nvPr/>
        </p:nvGrpSpPr>
        <p:grpSpPr>
          <a:xfrm>
            <a:off x="4107539" y="623475"/>
            <a:ext cx="719740" cy="720000"/>
            <a:chOff x="3635896" y="2647819"/>
            <a:chExt cx="540000" cy="540000"/>
          </a:xfrm>
          <a:solidFill>
            <a:srgbClr val="C00000"/>
          </a:solidFill>
        </p:grpSpPr>
        <p:sp>
          <p:nvSpPr>
            <p:cNvPr id="3" name="矩形 2">
              <a:extLst>
                <a:ext uri="{FF2B5EF4-FFF2-40B4-BE49-F238E27FC236}">
                  <a16:creationId xmlns:a16="http://schemas.microsoft.com/office/drawing/2014/main" id="{265C1F96-2817-4232-B71E-619F40426F50}"/>
                </a:ext>
              </a:extLst>
            </p:cNvPr>
            <p:cNvSpPr/>
            <p:nvPr/>
          </p:nvSpPr>
          <p:spPr>
            <a:xfrm>
              <a:off x="3635896" y="2647819"/>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4" name="TextBox 45">
              <a:extLst>
                <a:ext uri="{FF2B5EF4-FFF2-40B4-BE49-F238E27FC236}">
                  <a16:creationId xmlns:a16="http://schemas.microsoft.com/office/drawing/2014/main" id="{E0FEA5C6-C9E8-47F7-BFFD-E369573B7261}"/>
                </a:ext>
              </a:extLst>
            </p:cNvPr>
            <p:cNvSpPr txBox="1"/>
            <p:nvPr/>
          </p:nvSpPr>
          <p:spPr>
            <a:xfrm>
              <a:off x="3635896" y="2733196"/>
              <a:ext cx="540000" cy="369247"/>
            </a:xfrm>
            <a:prstGeom prst="rect">
              <a:avLst/>
            </a:prstGeom>
            <a:grpFill/>
          </p:spPr>
          <p:txBody>
            <a:bodyPr wrap="square" rtlCol="0" anchor="ctr" anchorCtr="0">
              <a:spAutoFit/>
            </a:bodyPr>
            <a:lstStyle/>
            <a:p>
              <a:pPr algn="ctr"/>
              <a:r>
                <a:rPr lang="en-US" altLang="zh-CN" sz="2599" dirty="0">
                  <a:solidFill>
                    <a:schemeClr val="bg1"/>
                  </a:solidFill>
                  <a:latin typeface="Impact" panose="020B0806030902050204" pitchFamily="34" charset="0"/>
                </a:rPr>
                <a:t>01</a:t>
              </a:r>
              <a:endParaRPr lang="zh-CN" altLang="en-US" sz="2599" dirty="0">
                <a:solidFill>
                  <a:schemeClr val="bg1"/>
                </a:solidFill>
                <a:latin typeface="Impact" panose="020B0806030902050204" pitchFamily="34" charset="0"/>
              </a:endParaRPr>
            </a:p>
          </p:txBody>
        </p:sp>
      </p:grpSp>
      <p:sp>
        <p:nvSpPr>
          <p:cNvPr id="5" name="矩形 4">
            <a:extLst>
              <a:ext uri="{FF2B5EF4-FFF2-40B4-BE49-F238E27FC236}">
                <a16:creationId xmlns:a16="http://schemas.microsoft.com/office/drawing/2014/main" id="{C7ED7C78-98CB-4783-8208-7FAC86F3355A}"/>
              </a:ext>
            </a:extLst>
          </p:cNvPr>
          <p:cNvSpPr/>
          <p:nvPr/>
        </p:nvSpPr>
        <p:spPr>
          <a:xfrm>
            <a:off x="5160786" y="571969"/>
            <a:ext cx="4407870" cy="82301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63" tIns="60931" rIns="121863" bIns="60931" rtlCol="0" anchor="ctr"/>
          <a:lstStyle/>
          <a:p>
            <a:r>
              <a:rPr lang="zh-CN" altLang="zh-CN" sz="1900" dirty="0">
                <a:solidFill>
                  <a:srgbClr val="C00000"/>
                </a:solidFill>
                <a:latin typeface="微软雅黑" panose="020B0503020204020204" pitchFamily="34" charset="-122"/>
                <a:ea typeface="微软雅黑" panose="020B0503020204020204" pitchFamily="34" charset="-122"/>
              </a:rPr>
              <a:t>破除</a:t>
            </a:r>
            <a:r>
              <a:rPr lang="en-US" altLang="zh-CN" sz="1900" dirty="0">
                <a:solidFill>
                  <a:srgbClr val="C00000"/>
                </a:solidFill>
                <a:latin typeface="微软雅黑" panose="020B0503020204020204" pitchFamily="34" charset="-122"/>
                <a:ea typeface="微软雅黑" panose="020B0503020204020204" pitchFamily="34" charset="-122"/>
              </a:rPr>
              <a:t>“</a:t>
            </a:r>
            <a:r>
              <a:rPr lang="zh-CN" altLang="zh-CN" sz="1900" dirty="0">
                <a:solidFill>
                  <a:srgbClr val="C00000"/>
                </a:solidFill>
                <a:latin typeface="微软雅黑" panose="020B0503020204020204" pitchFamily="34" charset="-122"/>
                <a:ea typeface="微软雅黑" panose="020B0503020204020204" pitchFamily="34" charset="-122"/>
              </a:rPr>
              <a:t>不依法也能干好工作</a:t>
            </a:r>
            <a:r>
              <a:rPr lang="en-US" altLang="zh-CN" sz="1900" dirty="0">
                <a:solidFill>
                  <a:srgbClr val="C00000"/>
                </a:solidFill>
                <a:latin typeface="微软雅黑" panose="020B0503020204020204" pitchFamily="34" charset="-122"/>
                <a:ea typeface="微软雅黑" panose="020B0503020204020204" pitchFamily="34" charset="-122"/>
              </a:rPr>
              <a:t>”</a:t>
            </a:r>
            <a:r>
              <a:rPr lang="zh-CN" altLang="zh-CN" sz="1900" dirty="0">
                <a:solidFill>
                  <a:srgbClr val="C00000"/>
                </a:solidFill>
                <a:latin typeface="微软雅黑" panose="020B0503020204020204" pitchFamily="34" charset="-122"/>
                <a:ea typeface="微软雅黑" panose="020B0503020204020204" pitchFamily="34" charset="-122"/>
              </a:rPr>
              <a:t>的惯性。 </a:t>
            </a:r>
            <a:endParaRPr lang="zh-CN" altLang="en-US" sz="1900" dirty="0">
              <a:solidFill>
                <a:srgbClr val="C00000"/>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A5F7EC2C-4A5A-46AB-AE3D-8889EA9CDC51}"/>
              </a:ext>
            </a:extLst>
          </p:cNvPr>
          <p:cNvGrpSpPr/>
          <p:nvPr/>
        </p:nvGrpSpPr>
        <p:grpSpPr>
          <a:xfrm>
            <a:off x="4107539" y="3463957"/>
            <a:ext cx="719740" cy="720000"/>
            <a:chOff x="3635896" y="2647819"/>
            <a:chExt cx="540000" cy="540000"/>
          </a:xfrm>
          <a:solidFill>
            <a:srgbClr val="C00000"/>
          </a:solidFill>
        </p:grpSpPr>
        <p:sp>
          <p:nvSpPr>
            <p:cNvPr id="8" name="矩形 7">
              <a:extLst>
                <a:ext uri="{FF2B5EF4-FFF2-40B4-BE49-F238E27FC236}">
                  <a16:creationId xmlns:a16="http://schemas.microsoft.com/office/drawing/2014/main" id="{DA3B32D3-6D89-4757-83DD-144397F5DD98}"/>
                </a:ext>
              </a:extLst>
            </p:cNvPr>
            <p:cNvSpPr/>
            <p:nvPr/>
          </p:nvSpPr>
          <p:spPr>
            <a:xfrm>
              <a:off x="3635896" y="2647819"/>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9" name="TextBox 45">
              <a:extLst>
                <a:ext uri="{FF2B5EF4-FFF2-40B4-BE49-F238E27FC236}">
                  <a16:creationId xmlns:a16="http://schemas.microsoft.com/office/drawing/2014/main" id="{E981D42B-6E1D-4F4C-B707-0D08A2DAC954}"/>
                </a:ext>
              </a:extLst>
            </p:cNvPr>
            <p:cNvSpPr txBox="1"/>
            <p:nvPr/>
          </p:nvSpPr>
          <p:spPr>
            <a:xfrm>
              <a:off x="3635896" y="2733196"/>
              <a:ext cx="540000" cy="369247"/>
            </a:xfrm>
            <a:prstGeom prst="rect">
              <a:avLst/>
            </a:prstGeom>
            <a:grpFill/>
          </p:spPr>
          <p:txBody>
            <a:bodyPr wrap="square" rtlCol="0" anchor="ctr" anchorCtr="0">
              <a:spAutoFit/>
            </a:bodyPr>
            <a:lstStyle/>
            <a:p>
              <a:pPr algn="ctr"/>
              <a:r>
                <a:rPr lang="en-US" altLang="zh-CN" sz="2599" dirty="0">
                  <a:solidFill>
                    <a:schemeClr val="bg1"/>
                  </a:solidFill>
                  <a:latin typeface="Impact" panose="020B0806030902050204" pitchFamily="34" charset="0"/>
                </a:rPr>
                <a:t>03</a:t>
              </a:r>
              <a:endParaRPr lang="zh-CN" altLang="en-US" sz="2599" dirty="0">
                <a:solidFill>
                  <a:schemeClr val="bg1"/>
                </a:solidFill>
                <a:latin typeface="Impact" panose="020B0806030902050204" pitchFamily="34" charset="0"/>
              </a:endParaRPr>
            </a:p>
          </p:txBody>
        </p:sp>
      </p:grpSp>
      <p:sp>
        <p:nvSpPr>
          <p:cNvPr id="10" name="矩形 9">
            <a:extLst>
              <a:ext uri="{FF2B5EF4-FFF2-40B4-BE49-F238E27FC236}">
                <a16:creationId xmlns:a16="http://schemas.microsoft.com/office/drawing/2014/main" id="{692CB191-83DB-4D81-B191-BFB49BF756E1}"/>
              </a:ext>
            </a:extLst>
          </p:cNvPr>
          <p:cNvSpPr/>
          <p:nvPr/>
        </p:nvSpPr>
        <p:spPr>
          <a:xfrm>
            <a:off x="5160786" y="3493482"/>
            <a:ext cx="4407871" cy="82301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63" tIns="60931" rIns="121863" bIns="60931" rtlCol="0" anchor="t"/>
          <a:lstStyle/>
          <a:p>
            <a:pPr algn="just"/>
            <a:endParaRPr lang="en-US" altLang="zh-CN" sz="1900" dirty="0">
              <a:solidFill>
                <a:srgbClr val="C00000"/>
              </a:solidFill>
              <a:latin typeface="微软雅黑" panose="020B0503020204020204" pitchFamily="34" charset="-122"/>
              <a:ea typeface="微软雅黑" panose="020B0503020204020204" pitchFamily="34" charset="-122"/>
            </a:endParaRPr>
          </a:p>
          <a:p>
            <a:r>
              <a:rPr lang="zh-CN" altLang="zh-CN" sz="1900" dirty="0">
                <a:solidFill>
                  <a:srgbClr val="C00000"/>
                </a:solidFill>
                <a:latin typeface="微软雅黑" panose="020B0503020204020204" pitchFamily="34" charset="-122"/>
                <a:ea typeface="微软雅黑" panose="020B0503020204020204" pitchFamily="34" charset="-122"/>
              </a:rPr>
              <a:t>破除</a:t>
            </a:r>
            <a:r>
              <a:rPr lang="en-US" altLang="zh-CN" sz="1900" dirty="0">
                <a:solidFill>
                  <a:srgbClr val="C00000"/>
                </a:solidFill>
                <a:latin typeface="微软雅黑" panose="020B0503020204020204" pitchFamily="34" charset="-122"/>
                <a:ea typeface="微软雅黑" panose="020B0503020204020204" pitchFamily="34" charset="-122"/>
              </a:rPr>
              <a:t>“</a:t>
            </a:r>
            <a:r>
              <a:rPr lang="zh-CN" altLang="zh-CN" sz="1900" dirty="0">
                <a:solidFill>
                  <a:srgbClr val="C00000"/>
                </a:solidFill>
                <a:latin typeface="微软雅黑" panose="020B0503020204020204" pitchFamily="34" charset="-122"/>
                <a:ea typeface="微软雅黑" panose="020B0503020204020204" pitchFamily="34" charset="-122"/>
              </a:rPr>
              <a:t>不用法也可解决问题</a:t>
            </a:r>
            <a:r>
              <a:rPr lang="en-US" altLang="zh-CN" sz="1900" dirty="0">
                <a:solidFill>
                  <a:srgbClr val="C00000"/>
                </a:solidFill>
                <a:latin typeface="微软雅黑" panose="020B0503020204020204" pitchFamily="34" charset="-122"/>
                <a:ea typeface="微软雅黑" panose="020B0503020204020204" pitchFamily="34" charset="-122"/>
              </a:rPr>
              <a:t>”</a:t>
            </a:r>
            <a:r>
              <a:rPr lang="zh-CN" altLang="zh-CN" sz="1900" dirty="0">
                <a:solidFill>
                  <a:srgbClr val="C00000"/>
                </a:solidFill>
                <a:latin typeface="微软雅黑" panose="020B0503020204020204" pitchFamily="34" charset="-122"/>
                <a:ea typeface="微软雅黑" panose="020B0503020204020204" pitchFamily="34" charset="-122"/>
              </a:rPr>
              <a:t>的思想。</a:t>
            </a:r>
          </a:p>
          <a:p>
            <a:endParaRPr lang="zh-CN" altLang="en-US" sz="1900" dirty="0">
              <a:solidFill>
                <a:srgbClr val="C00000"/>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3B8F38B2-4869-4DE1-9D7A-16EC303C890E}"/>
              </a:ext>
            </a:extLst>
          </p:cNvPr>
          <p:cNvGrpSpPr/>
          <p:nvPr/>
        </p:nvGrpSpPr>
        <p:grpSpPr>
          <a:xfrm>
            <a:off x="4107539" y="4884198"/>
            <a:ext cx="719740" cy="720000"/>
            <a:chOff x="3635896" y="2647819"/>
            <a:chExt cx="540000" cy="540000"/>
          </a:xfrm>
          <a:solidFill>
            <a:srgbClr val="C00000"/>
          </a:solidFill>
        </p:grpSpPr>
        <p:sp>
          <p:nvSpPr>
            <p:cNvPr id="12" name="矩形 11">
              <a:extLst>
                <a:ext uri="{FF2B5EF4-FFF2-40B4-BE49-F238E27FC236}">
                  <a16:creationId xmlns:a16="http://schemas.microsoft.com/office/drawing/2014/main" id="{DC5D3822-946D-4315-94A2-5F55E47E1578}"/>
                </a:ext>
              </a:extLst>
            </p:cNvPr>
            <p:cNvSpPr/>
            <p:nvPr/>
          </p:nvSpPr>
          <p:spPr>
            <a:xfrm>
              <a:off x="3635896" y="2647819"/>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13" name="TextBox 45">
              <a:extLst>
                <a:ext uri="{FF2B5EF4-FFF2-40B4-BE49-F238E27FC236}">
                  <a16:creationId xmlns:a16="http://schemas.microsoft.com/office/drawing/2014/main" id="{09C3199E-9F8C-4C00-8426-28AF36865FF6}"/>
                </a:ext>
              </a:extLst>
            </p:cNvPr>
            <p:cNvSpPr txBox="1"/>
            <p:nvPr/>
          </p:nvSpPr>
          <p:spPr>
            <a:xfrm>
              <a:off x="3635896" y="2733196"/>
              <a:ext cx="540000" cy="369247"/>
            </a:xfrm>
            <a:prstGeom prst="rect">
              <a:avLst/>
            </a:prstGeom>
            <a:grpFill/>
          </p:spPr>
          <p:txBody>
            <a:bodyPr wrap="square" rtlCol="0" anchor="ctr" anchorCtr="0">
              <a:spAutoFit/>
            </a:bodyPr>
            <a:lstStyle/>
            <a:p>
              <a:pPr algn="ctr"/>
              <a:r>
                <a:rPr lang="en-US" altLang="zh-CN" sz="2599" dirty="0">
                  <a:solidFill>
                    <a:schemeClr val="bg1"/>
                  </a:solidFill>
                  <a:latin typeface="Impact" panose="020B0806030902050204" pitchFamily="34" charset="0"/>
                </a:rPr>
                <a:t>04</a:t>
              </a:r>
              <a:endParaRPr lang="zh-CN" altLang="en-US" sz="2599" dirty="0">
                <a:solidFill>
                  <a:schemeClr val="bg1"/>
                </a:solidFill>
                <a:latin typeface="Impact" panose="020B0806030902050204" pitchFamily="34" charset="0"/>
              </a:endParaRPr>
            </a:p>
          </p:txBody>
        </p:sp>
      </p:grpSp>
      <p:sp>
        <p:nvSpPr>
          <p:cNvPr id="14" name="矩形 13">
            <a:extLst>
              <a:ext uri="{FF2B5EF4-FFF2-40B4-BE49-F238E27FC236}">
                <a16:creationId xmlns:a16="http://schemas.microsoft.com/office/drawing/2014/main" id="{082748CE-6AA5-4CF8-BA5E-C8F033BA265B}"/>
              </a:ext>
            </a:extLst>
          </p:cNvPr>
          <p:cNvSpPr/>
          <p:nvPr/>
        </p:nvSpPr>
        <p:spPr>
          <a:xfrm>
            <a:off x="5160786" y="4884198"/>
            <a:ext cx="4407871" cy="82301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63" tIns="60931" rIns="121863" bIns="60931" rtlCol="0" anchor="t"/>
          <a:lstStyle/>
          <a:p>
            <a:endParaRPr lang="en-US" altLang="zh-CN" sz="1900" dirty="0">
              <a:solidFill>
                <a:srgbClr val="C00000"/>
              </a:solidFill>
              <a:latin typeface="微软雅黑" panose="020B0503020204020204" pitchFamily="34" charset="-122"/>
              <a:ea typeface="微软雅黑" panose="020B0503020204020204" pitchFamily="34" charset="-122"/>
            </a:endParaRPr>
          </a:p>
          <a:p>
            <a:r>
              <a:rPr lang="zh-CN" altLang="zh-CN" sz="1900" dirty="0">
                <a:solidFill>
                  <a:srgbClr val="C00000"/>
                </a:solidFill>
                <a:latin typeface="微软雅黑" panose="020B0503020204020204" pitchFamily="34" charset="-122"/>
                <a:ea typeface="微软雅黑" panose="020B0503020204020204" pitchFamily="34" charset="-122"/>
              </a:rPr>
              <a:t>破除</a:t>
            </a:r>
            <a:r>
              <a:rPr lang="en-US" altLang="zh-CN" sz="1900" dirty="0">
                <a:solidFill>
                  <a:srgbClr val="C00000"/>
                </a:solidFill>
                <a:latin typeface="微软雅黑" panose="020B0503020204020204" pitchFamily="34" charset="-122"/>
                <a:ea typeface="微软雅黑" panose="020B0503020204020204" pitchFamily="34" charset="-122"/>
              </a:rPr>
              <a:t>“</a:t>
            </a:r>
            <a:r>
              <a:rPr lang="zh-CN" altLang="zh-CN" sz="1900" dirty="0">
                <a:solidFill>
                  <a:srgbClr val="C00000"/>
                </a:solidFill>
                <a:latin typeface="微软雅黑" panose="020B0503020204020204" pitchFamily="34" charset="-122"/>
                <a:ea typeface="微软雅黑" panose="020B0503020204020204" pitchFamily="34" charset="-122"/>
              </a:rPr>
              <a:t>不畏法也无妨大碍</a:t>
            </a:r>
            <a:r>
              <a:rPr lang="en-US" altLang="zh-CN" sz="1900" dirty="0">
                <a:solidFill>
                  <a:srgbClr val="C00000"/>
                </a:solidFill>
                <a:latin typeface="微软雅黑" panose="020B0503020204020204" pitchFamily="34" charset="-122"/>
                <a:ea typeface="微软雅黑" panose="020B0503020204020204" pitchFamily="34" charset="-122"/>
              </a:rPr>
              <a:t>”</a:t>
            </a:r>
            <a:r>
              <a:rPr lang="zh-CN" altLang="zh-CN" sz="1900" dirty="0">
                <a:solidFill>
                  <a:srgbClr val="C00000"/>
                </a:solidFill>
                <a:latin typeface="微软雅黑" panose="020B0503020204020204" pitchFamily="34" charset="-122"/>
                <a:ea typeface="微软雅黑" panose="020B0503020204020204" pitchFamily="34" charset="-122"/>
              </a:rPr>
              <a:t>的侥幸。 </a:t>
            </a:r>
          </a:p>
        </p:txBody>
      </p:sp>
      <p:sp>
        <p:nvSpPr>
          <p:cNvPr id="6" name="文本框 5">
            <a:extLst>
              <a:ext uri="{FF2B5EF4-FFF2-40B4-BE49-F238E27FC236}">
                <a16:creationId xmlns:a16="http://schemas.microsoft.com/office/drawing/2014/main" id="{EFD262D8-3627-B748-85BF-1E02159ABC05}"/>
              </a:ext>
            </a:extLst>
          </p:cNvPr>
          <p:cNvSpPr txBox="1"/>
          <p:nvPr/>
        </p:nvSpPr>
        <p:spPr>
          <a:xfrm>
            <a:off x="729405" y="2704658"/>
            <a:ext cx="2551006" cy="1200329"/>
          </a:xfrm>
          <a:prstGeom prst="rect">
            <a:avLst/>
          </a:prstGeom>
          <a:noFill/>
        </p:spPr>
        <p:txBody>
          <a:bodyPr wrap="square" rtlCol="0">
            <a:spAutoFit/>
          </a:bodyPr>
          <a:lstStyle/>
          <a:p>
            <a:r>
              <a:rPr kumimoji="1" lang="zh-CN" altLang="en-US" sz="3600" dirty="0"/>
              <a:t>依法治国的</a:t>
            </a:r>
            <a:r>
              <a:rPr kumimoji="1" lang="zh-CN" altLang="en-US" sz="3600" dirty="0">
                <a:solidFill>
                  <a:srgbClr val="FF0000"/>
                </a:solidFill>
              </a:rPr>
              <a:t>基本要求</a:t>
            </a:r>
          </a:p>
        </p:txBody>
      </p:sp>
      <p:grpSp>
        <p:nvGrpSpPr>
          <p:cNvPr id="15" name="组合 14">
            <a:extLst>
              <a:ext uri="{FF2B5EF4-FFF2-40B4-BE49-F238E27FC236}">
                <a16:creationId xmlns:a16="http://schemas.microsoft.com/office/drawing/2014/main" id="{FA714355-A6F2-BC4F-986B-3B72AB2A75AC}"/>
              </a:ext>
            </a:extLst>
          </p:cNvPr>
          <p:cNvGrpSpPr/>
          <p:nvPr/>
        </p:nvGrpSpPr>
        <p:grpSpPr>
          <a:xfrm>
            <a:off x="4107539" y="2043716"/>
            <a:ext cx="719740" cy="720000"/>
            <a:chOff x="3635896" y="2647819"/>
            <a:chExt cx="540000" cy="540000"/>
          </a:xfrm>
          <a:solidFill>
            <a:srgbClr val="C00000"/>
          </a:solidFill>
        </p:grpSpPr>
        <p:sp>
          <p:nvSpPr>
            <p:cNvPr id="16" name="矩形 15">
              <a:extLst>
                <a:ext uri="{FF2B5EF4-FFF2-40B4-BE49-F238E27FC236}">
                  <a16:creationId xmlns:a16="http://schemas.microsoft.com/office/drawing/2014/main" id="{1CBA9E85-3B78-874A-8F25-C75DF0676342}"/>
                </a:ext>
              </a:extLst>
            </p:cNvPr>
            <p:cNvSpPr/>
            <p:nvPr/>
          </p:nvSpPr>
          <p:spPr>
            <a:xfrm>
              <a:off x="3635896" y="2647819"/>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17" name="TextBox 45">
              <a:extLst>
                <a:ext uri="{FF2B5EF4-FFF2-40B4-BE49-F238E27FC236}">
                  <a16:creationId xmlns:a16="http://schemas.microsoft.com/office/drawing/2014/main" id="{42E4F544-BCCC-3042-8CE8-685DDFAB257F}"/>
                </a:ext>
              </a:extLst>
            </p:cNvPr>
            <p:cNvSpPr txBox="1"/>
            <p:nvPr/>
          </p:nvSpPr>
          <p:spPr>
            <a:xfrm>
              <a:off x="3635896" y="2733196"/>
              <a:ext cx="540000" cy="369247"/>
            </a:xfrm>
            <a:prstGeom prst="rect">
              <a:avLst/>
            </a:prstGeom>
            <a:grpFill/>
          </p:spPr>
          <p:txBody>
            <a:bodyPr wrap="square" rtlCol="0" anchor="ctr" anchorCtr="0">
              <a:spAutoFit/>
            </a:bodyPr>
            <a:lstStyle/>
            <a:p>
              <a:pPr algn="ctr"/>
              <a:r>
                <a:rPr lang="en-US" altLang="zh-CN" sz="2599" dirty="0">
                  <a:solidFill>
                    <a:schemeClr val="bg1"/>
                  </a:solidFill>
                  <a:latin typeface="Impact" panose="020B0806030902050204" pitchFamily="34" charset="0"/>
                </a:rPr>
                <a:t>02</a:t>
              </a:r>
              <a:endParaRPr lang="zh-CN" altLang="en-US" sz="2599" dirty="0">
                <a:solidFill>
                  <a:schemeClr val="bg1"/>
                </a:solidFill>
                <a:latin typeface="Impact" panose="020B0806030902050204" pitchFamily="34" charset="0"/>
              </a:endParaRPr>
            </a:p>
          </p:txBody>
        </p:sp>
      </p:grpSp>
      <p:sp>
        <p:nvSpPr>
          <p:cNvPr id="18" name="矩形 17">
            <a:extLst>
              <a:ext uri="{FF2B5EF4-FFF2-40B4-BE49-F238E27FC236}">
                <a16:creationId xmlns:a16="http://schemas.microsoft.com/office/drawing/2014/main" id="{2FAAF71C-246F-A44E-BDBA-81439B8F577E}"/>
              </a:ext>
            </a:extLst>
          </p:cNvPr>
          <p:cNvSpPr/>
          <p:nvPr/>
        </p:nvSpPr>
        <p:spPr>
          <a:xfrm>
            <a:off x="5160788" y="2007159"/>
            <a:ext cx="4407870" cy="82301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63" tIns="60931" rIns="121863" bIns="60931" rtlCol="0" anchor="ctr"/>
          <a:lstStyle/>
          <a:p>
            <a:r>
              <a:rPr lang="zh-CN" altLang="zh-CN" sz="1900" dirty="0">
                <a:solidFill>
                  <a:srgbClr val="C00000"/>
                </a:solidFill>
                <a:latin typeface="微软雅黑" panose="020B0503020204020204" pitchFamily="34" charset="-122"/>
                <a:ea typeface="微软雅黑" panose="020B0503020204020204" pitchFamily="34" charset="-122"/>
              </a:rPr>
              <a:t>破除</a:t>
            </a:r>
            <a:r>
              <a:rPr lang="en-US" altLang="zh-CN" sz="1900" dirty="0">
                <a:solidFill>
                  <a:srgbClr val="C00000"/>
                </a:solidFill>
                <a:latin typeface="微软雅黑" panose="020B0503020204020204" pitchFamily="34" charset="-122"/>
                <a:ea typeface="微软雅黑" panose="020B0503020204020204" pitchFamily="34" charset="-122"/>
              </a:rPr>
              <a:t>“</a:t>
            </a:r>
            <a:r>
              <a:rPr lang="zh-CN" altLang="zh-CN" sz="1900" dirty="0">
                <a:solidFill>
                  <a:srgbClr val="C00000"/>
                </a:solidFill>
                <a:latin typeface="微软雅黑" panose="020B0503020204020204" pitchFamily="34" charset="-122"/>
                <a:ea typeface="微软雅黑" panose="020B0503020204020204" pitchFamily="34" charset="-122"/>
              </a:rPr>
              <a:t>不靠法也会拿出办法</a:t>
            </a:r>
            <a:r>
              <a:rPr lang="en-US" altLang="zh-CN" sz="1900" dirty="0">
                <a:solidFill>
                  <a:srgbClr val="C00000"/>
                </a:solidFill>
                <a:latin typeface="微软雅黑" panose="020B0503020204020204" pitchFamily="34" charset="-122"/>
                <a:ea typeface="微软雅黑" panose="020B0503020204020204" pitchFamily="34" charset="-122"/>
              </a:rPr>
              <a:t>”</a:t>
            </a:r>
            <a:r>
              <a:rPr lang="zh-CN" altLang="zh-CN" sz="1900" dirty="0">
                <a:solidFill>
                  <a:srgbClr val="C00000"/>
                </a:solidFill>
                <a:latin typeface="微软雅黑" panose="020B0503020204020204" pitchFamily="34" charset="-122"/>
                <a:ea typeface="微软雅黑" panose="020B0503020204020204" pitchFamily="34" charset="-122"/>
              </a:rPr>
              <a:t>的扭曲。  </a:t>
            </a:r>
            <a:endParaRPr lang="zh-CN" altLang="en-US" sz="19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9251181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500"/>
                                        <p:tgtEl>
                                          <p:spTgt spid="5"/>
                                        </p:tgtEl>
                                      </p:cBhvr>
                                    </p:animEffect>
                                    <p:anim calcmode="lin" valueType="num">
                                      <p:cBhvr>
                                        <p:cTn id="12" dur="1500" fill="hold"/>
                                        <p:tgtEl>
                                          <p:spTgt spid="5"/>
                                        </p:tgtEl>
                                        <p:attrNameLst>
                                          <p:attrName>ppt_x</p:attrName>
                                        </p:attrNameLst>
                                      </p:cBhvr>
                                      <p:tavLst>
                                        <p:tav tm="0">
                                          <p:val>
                                            <p:strVal val="#ppt_x"/>
                                          </p:val>
                                        </p:tav>
                                        <p:tav tm="100000">
                                          <p:val>
                                            <p:strVal val="#ppt_x"/>
                                          </p:val>
                                        </p:tav>
                                      </p:tavLst>
                                    </p:anim>
                                    <p:anim calcmode="lin" valueType="num">
                                      <p:cBhvr>
                                        <p:cTn id="13" dur="1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500"/>
                                        <p:tgtEl>
                                          <p:spTgt spid="10"/>
                                        </p:tgtEl>
                                      </p:cBhvr>
                                    </p:animEffect>
                                    <p:anim calcmode="lin" valueType="num">
                                      <p:cBhvr>
                                        <p:cTn id="22" dur="1500" fill="hold"/>
                                        <p:tgtEl>
                                          <p:spTgt spid="10"/>
                                        </p:tgtEl>
                                        <p:attrNameLst>
                                          <p:attrName>ppt_x</p:attrName>
                                        </p:attrNameLst>
                                      </p:cBhvr>
                                      <p:tavLst>
                                        <p:tav tm="0">
                                          <p:val>
                                            <p:strVal val="#ppt_x"/>
                                          </p:val>
                                        </p:tav>
                                        <p:tav tm="100000">
                                          <p:val>
                                            <p:strVal val="#ppt_x"/>
                                          </p:val>
                                        </p:tav>
                                      </p:tavLst>
                                    </p:anim>
                                    <p:anim calcmode="lin" valueType="num">
                                      <p:cBhvr>
                                        <p:cTn id="23" dur="15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500"/>
                                        <p:tgtEl>
                                          <p:spTgt spid="14"/>
                                        </p:tgtEl>
                                      </p:cBhvr>
                                    </p:animEffect>
                                    <p:anim calcmode="lin" valueType="num">
                                      <p:cBhvr>
                                        <p:cTn id="32" dur="1500" fill="hold"/>
                                        <p:tgtEl>
                                          <p:spTgt spid="14"/>
                                        </p:tgtEl>
                                        <p:attrNameLst>
                                          <p:attrName>ppt_x</p:attrName>
                                        </p:attrNameLst>
                                      </p:cBhvr>
                                      <p:tavLst>
                                        <p:tav tm="0">
                                          <p:val>
                                            <p:strVal val="#ppt_x"/>
                                          </p:val>
                                        </p:tav>
                                        <p:tav tm="100000">
                                          <p:val>
                                            <p:strVal val="#ppt_x"/>
                                          </p:val>
                                        </p:tav>
                                      </p:tavLst>
                                    </p:anim>
                                    <p:anim calcmode="lin" valueType="num">
                                      <p:cBhvr>
                                        <p:cTn id="33" dur="15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6000"/>
                            </p:stCondLst>
                            <p:childTnLst>
                              <p:par>
                                <p:cTn id="35" presetID="10"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650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500"/>
                                        <p:tgtEl>
                                          <p:spTgt spid="18"/>
                                        </p:tgtEl>
                                      </p:cBhvr>
                                    </p:animEffect>
                                    <p:anim calcmode="lin" valueType="num">
                                      <p:cBhvr>
                                        <p:cTn id="42" dur="1500" fill="hold"/>
                                        <p:tgtEl>
                                          <p:spTgt spid="18"/>
                                        </p:tgtEl>
                                        <p:attrNameLst>
                                          <p:attrName>ppt_x</p:attrName>
                                        </p:attrNameLst>
                                      </p:cBhvr>
                                      <p:tavLst>
                                        <p:tav tm="0">
                                          <p:val>
                                            <p:strVal val="#ppt_x"/>
                                          </p:val>
                                        </p:tav>
                                        <p:tav tm="100000">
                                          <p:val>
                                            <p:strVal val="#ppt_x"/>
                                          </p:val>
                                        </p:tav>
                                      </p:tavLst>
                                    </p:anim>
                                    <p:anim calcmode="lin" valueType="num">
                                      <p:cBhvr>
                                        <p:cTn id="43" dur="1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4"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p:cNvSpPr/>
          <p:nvPr/>
        </p:nvSpPr>
        <p:spPr>
          <a:xfrm>
            <a:off x="2446272" y="1301109"/>
            <a:ext cx="7426093" cy="4489760"/>
          </a:xfrm>
          <a:prstGeom prst="rect">
            <a:avLst/>
          </a:prstGeom>
        </p:spPr>
        <p:txBody>
          <a:bodyPr wrap="square" lIns="121863" tIns="60931" rIns="121863" bIns="60931">
            <a:spAutoFit/>
          </a:bodyPr>
          <a:lstStyle/>
          <a:p>
            <a:pPr algn="just">
              <a:lnSpc>
                <a:spcPct val="150000"/>
              </a:lnSpc>
            </a:pPr>
            <a:r>
              <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rPr>
              <a:t>加强顶层设计、加快改革步伐，法治建设的四梁八柱已经打好，法治中国的宏伟蓝图</a:t>
            </a:r>
            <a:r>
              <a:rPr lang="zh-CN" altLang="zh-CN" sz="2400" b="1">
                <a:solidFill>
                  <a:schemeClr val="tx1">
                    <a:lumMod val="65000"/>
                    <a:lumOff val="35000"/>
                  </a:schemeClr>
                </a:solidFill>
                <a:latin typeface="微软雅黑" panose="020B0503020204020204" pitchFamily="34" charset="-122"/>
                <a:ea typeface="微软雅黑" panose="020B0503020204020204" pitchFamily="34" charset="-122"/>
              </a:rPr>
              <a:t>徐徐展开我党</a:t>
            </a:r>
            <a:r>
              <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rPr>
              <a:t>已做到努力让人名群众在们一个司法中都感受到公平正义，司法体制改革深入推进。社会主义核心价值观中，“法治</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rPr>
              <a:t>二字清晰呈现，习近平总书记多次强调，领导干部要做尊法、学法、守法、用法的模范，法律面前谁都不能例外。我们是守法公民，中国便是奉法强国</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5" name="矩形 64"/>
          <p:cNvSpPr/>
          <p:nvPr/>
        </p:nvSpPr>
        <p:spPr>
          <a:xfrm>
            <a:off x="2319635" y="5741071"/>
            <a:ext cx="7294173" cy="94801"/>
          </a:xfrm>
          <a:prstGeom prst="rect">
            <a:avLst/>
          </a:prstGeom>
          <a:pattFill prst="dk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863" tIns="60931" rIns="121863" bIns="60931" rtlCol="0" anchor="ctr"/>
          <a:lstStyle/>
          <a:p>
            <a:pPr algn="ctr"/>
            <a:endParaRPr lang="zh-CN" altLang="en-US" sz="2599">
              <a:solidFill>
                <a:schemeClr val="accent1"/>
              </a:solidFill>
            </a:endParaRPr>
          </a:p>
        </p:txBody>
      </p:sp>
      <p:sp>
        <p:nvSpPr>
          <p:cNvPr id="11" name="文本框 10"/>
          <p:cNvSpPr txBox="1"/>
          <p:nvPr/>
        </p:nvSpPr>
        <p:spPr>
          <a:xfrm>
            <a:off x="37306" y="7203872"/>
            <a:ext cx="1368084" cy="399986"/>
          </a:xfrm>
          <a:prstGeom prst="rect">
            <a:avLst/>
          </a:prstGeom>
          <a:noFill/>
        </p:spPr>
        <p:txBody>
          <a:bodyPr wrap="square" lIns="121863" tIns="60931" rIns="121863" bIns="60931" rtlCol="0">
            <a:spAutoFit/>
          </a:bodyPr>
          <a:lstStyle/>
          <a:p>
            <a:r>
              <a:rPr lang="zh-CN" altLang="en-US" dirty="0"/>
              <a:t>延时符</a:t>
            </a:r>
          </a:p>
        </p:txBody>
      </p:sp>
      <p:grpSp>
        <p:nvGrpSpPr>
          <p:cNvPr id="5" name="组合 4">
            <a:extLst>
              <a:ext uri="{FF2B5EF4-FFF2-40B4-BE49-F238E27FC236}">
                <a16:creationId xmlns:a16="http://schemas.microsoft.com/office/drawing/2014/main" id="{5EF81661-04A4-174E-8855-987326EC52B4}"/>
              </a:ext>
            </a:extLst>
          </p:cNvPr>
          <p:cNvGrpSpPr/>
          <p:nvPr/>
        </p:nvGrpSpPr>
        <p:grpSpPr>
          <a:xfrm>
            <a:off x="4076603" y="0"/>
            <a:ext cx="4391471" cy="1337622"/>
            <a:chOff x="3905969" y="691607"/>
            <a:chExt cx="4392488" cy="1337931"/>
          </a:xfrm>
        </p:grpSpPr>
        <p:sp>
          <p:nvSpPr>
            <p:cNvPr id="6" name="横卷形 5">
              <a:extLst>
                <a:ext uri="{FF2B5EF4-FFF2-40B4-BE49-F238E27FC236}">
                  <a16:creationId xmlns:a16="http://schemas.microsoft.com/office/drawing/2014/main" id="{33B247FC-270F-6646-BB97-205DD4AC9D8A}"/>
                </a:ext>
              </a:extLst>
            </p:cNvPr>
            <p:cNvSpPr/>
            <p:nvPr/>
          </p:nvSpPr>
          <p:spPr>
            <a:xfrm>
              <a:off x="3905969" y="837506"/>
              <a:ext cx="4392488" cy="1192032"/>
            </a:xfrm>
            <a:prstGeom prst="horizontalScroll">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8">
              <a:extLst>
                <a:ext uri="{FF2B5EF4-FFF2-40B4-BE49-F238E27FC236}">
                  <a16:creationId xmlns:a16="http://schemas.microsoft.com/office/drawing/2014/main" id="{2695BBB5-8A63-5A40-857F-9887A286C543}"/>
                </a:ext>
              </a:extLst>
            </p:cNvPr>
            <p:cNvSpPr txBox="1"/>
            <p:nvPr/>
          </p:nvSpPr>
          <p:spPr>
            <a:xfrm>
              <a:off x="5055567" y="691607"/>
              <a:ext cx="2093303" cy="1064159"/>
            </a:xfrm>
            <a:prstGeom prst="rect">
              <a:avLst/>
            </a:prstGeom>
            <a:noFill/>
          </p:spPr>
          <p:txBody>
            <a:bodyPr wrap="none" lIns="121889" tIns="60944" rIns="121889" bIns="60944" rtlCol="0">
              <a:spAutoFit/>
            </a:bodyPr>
            <a:lstStyle>
              <a:defPPr>
                <a:defRPr lang="zh-CN"/>
              </a:defPPr>
              <a:lvl1pPr algn="ctr">
                <a:defRPr sz="3200">
                  <a:gradFill flip="none" rotWithShape="1">
                    <a:gsLst>
                      <a:gs pos="30000">
                        <a:srgbClr val="FFC000"/>
                      </a:gs>
                      <a:gs pos="78000">
                        <a:srgbClr val="FFFF00"/>
                      </a:gs>
                      <a:gs pos="47000">
                        <a:schemeClr val="accent6">
                          <a:lumMod val="93000"/>
                        </a:schemeClr>
                      </a:gs>
                      <a:gs pos="100000">
                        <a:srgbClr val="FFC000"/>
                      </a:gs>
                    </a:gsLst>
                    <a:lin ang="18900000" scaled="1"/>
                    <a:tileRect/>
                  </a:gradFill>
                  <a:effectLst>
                    <a:outerShdw blurRad="101600" dist="38100" dir="5400000" algn="t" rotWithShape="0">
                      <a:prstClr val="black"/>
                    </a:outerShdw>
                  </a:effectLst>
                  <a:latin typeface="方正正大黑简体" panose="02000000000000000000" pitchFamily="2" charset="-122"/>
                  <a:ea typeface="方正正大黑简体" panose="02000000000000000000" pitchFamily="2" charset="-122"/>
                </a:defRPr>
              </a:lvl1pPr>
            </a:lstStyle>
            <a:p>
              <a:pPr>
                <a:lnSpc>
                  <a:spcPct val="200000"/>
                </a:lnSpc>
              </a:pPr>
              <a:r>
                <a:rPr lang="zh-CN" altLang="en-US" sz="3600" b="1" dirty="0">
                  <a:solidFill>
                    <a:schemeClr val="accent6">
                      <a:lumMod val="40000"/>
                      <a:lumOff val="60000"/>
                    </a:schemeClr>
                  </a:solidFill>
                  <a:effectLst/>
                  <a:latin typeface="微软雅黑" panose="020B0503020204020204" pitchFamily="34" charset="-122"/>
                  <a:ea typeface="微软雅黑" panose="020B0503020204020204" pitchFamily="34" charset="-122"/>
                </a:rPr>
                <a:t>心得体会</a:t>
              </a:r>
              <a:endParaRPr lang="en-GB" altLang="zh-CN" sz="3600" b="1" dirty="0">
                <a:solidFill>
                  <a:schemeClr val="accent6">
                    <a:lumMod val="40000"/>
                    <a:lumOff val="60000"/>
                  </a:schemeClr>
                </a:solidFill>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358602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1500"/>
                                        <p:tgtEl>
                                          <p:spTgt spid="65"/>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1500"/>
                                        <p:tgtEl>
                                          <p:spTgt spid="64"/>
                                        </p:tgtEl>
                                      </p:cBhvr>
                                    </p:animEffect>
                                    <p:anim calcmode="lin" valueType="num">
                                      <p:cBhvr>
                                        <p:cTn id="12" dur="1500" fill="hold"/>
                                        <p:tgtEl>
                                          <p:spTgt spid="64"/>
                                        </p:tgtEl>
                                        <p:attrNameLst>
                                          <p:attrName>ppt_x</p:attrName>
                                        </p:attrNameLst>
                                      </p:cBhvr>
                                      <p:tavLst>
                                        <p:tav tm="0">
                                          <p:val>
                                            <p:strVal val="#ppt_x"/>
                                          </p:val>
                                        </p:tav>
                                        <p:tav tm="100000">
                                          <p:val>
                                            <p:strVal val="#ppt_x"/>
                                          </p:val>
                                        </p:tav>
                                      </p:tavLst>
                                    </p:anim>
                                    <p:anim calcmode="lin" valueType="num">
                                      <p:cBhvr>
                                        <p:cTn id="13" dur="1500" fill="hold"/>
                                        <p:tgtEl>
                                          <p:spTgt spid="64"/>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childTnLst>
                                </p:cTn>
                              </p:par>
                            </p:childTnLst>
                          </p:cTn>
                        </p:par>
                        <p:par>
                          <p:cTn id="18" fill="hold">
                            <p:stCondLst>
                              <p:cond delay="4000"/>
                            </p:stCondLst>
                            <p:childTnLst>
                              <p:par>
                                <p:cTn id="19" presetID="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900" fill="hold"/>
                                        <p:tgtEl>
                                          <p:spTgt spid="5"/>
                                        </p:tgtEl>
                                        <p:attrNameLst>
                                          <p:attrName>ppt_x</p:attrName>
                                        </p:attrNameLst>
                                      </p:cBhvr>
                                      <p:tavLst>
                                        <p:tav tm="0">
                                          <p:val>
                                            <p:strVal val="#ppt_x"/>
                                          </p:val>
                                        </p:tav>
                                        <p:tav tm="100000">
                                          <p:val>
                                            <p:strVal val="#ppt_x"/>
                                          </p:val>
                                        </p:tav>
                                      </p:tavLst>
                                    </p:anim>
                                    <p:anim calcmode="lin" valueType="num">
                                      <p:cBhvr additive="base">
                                        <p:cTn id="22" dur="9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E692F11-6E76-4FC6-B32E-841605FE0376}"/>
              </a:ext>
            </a:extLst>
          </p:cNvPr>
          <p:cNvSpPr/>
          <p:nvPr/>
        </p:nvSpPr>
        <p:spPr>
          <a:xfrm>
            <a:off x="1678497" y="2079400"/>
            <a:ext cx="9737363" cy="1314142"/>
          </a:xfrm>
          <a:prstGeom prst="rect">
            <a:avLst/>
          </a:prstGeom>
          <a:noFill/>
        </p:spPr>
        <p:txBody>
          <a:bodyPr wrap="square" lIns="91440" tIns="45720" rIns="91440" bIns="45720">
            <a:spAutoFit/>
          </a:bodyPr>
          <a:lstStyle/>
          <a:p>
            <a:pPr algn="ctr">
              <a:lnSpc>
                <a:spcPct val="150000"/>
              </a:lnSpc>
            </a:pPr>
            <a:r>
              <a:rPr lang="zh-CN" altLang="en-US" sz="6000" b="1" dirty="0">
                <a:solidFill>
                  <a:srgbClr val="C00000"/>
                </a:solidFill>
                <a:latin typeface="微软雅黑" panose="020B0503020204020204" pitchFamily="34" charset="-122"/>
                <a:ea typeface="微软雅黑" panose="020B0503020204020204" pitchFamily="34" charset="-122"/>
              </a:rPr>
              <a:t>谢谢大家！</a:t>
            </a:r>
          </a:p>
        </p:txBody>
      </p:sp>
    </p:spTree>
    <p:extLst>
      <p:ext uri="{BB962C8B-B14F-4D97-AF65-F5344CB8AC3E}">
        <p14:creationId xmlns:p14="http://schemas.microsoft.com/office/powerpoint/2010/main" val="1249251097"/>
      </p:ext>
    </p:extLst>
  </p:cSld>
  <p:clrMapOvr>
    <a:masterClrMapping/>
  </p:clrMapOvr>
  <p:transition spd="slow" advTm="0">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2" descr="PPECLOGO-eff-0-1"/>
          <p:cNvPicPr>
            <a:picLocks noChangeAspect="1" noChangeArrowheads="1"/>
          </p:cNvPicPr>
          <p:nvPr/>
        </p:nvPicPr>
        <p:blipFill>
          <a:blip r:embed="rId3"/>
          <a:srcRect/>
          <a:stretch>
            <a:fillRect/>
          </a:stretch>
        </p:blipFill>
        <p:spPr bwMode="auto">
          <a:xfrm>
            <a:off x="7372510" y="2940405"/>
            <a:ext cx="548089" cy="520579"/>
          </a:xfrm>
          <a:prstGeom prst="rect">
            <a:avLst/>
          </a:prstGeom>
          <a:noFill/>
          <a:ln w="9525">
            <a:noFill/>
            <a:miter lim="800000"/>
            <a:headEnd/>
            <a:tailEnd/>
          </a:ln>
        </p:spPr>
      </p:pic>
      <p:sp>
        <p:nvSpPr>
          <p:cNvPr id="22" name="TextBox 21"/>
          <p:cNvSpPr txBox="1"/>
          <p:nvPr/>
        </p:nvSpPr>
        <p:spPr>
          <a:xfrm>
            <a:off x="5289974" y="2032319"/>
            <a:ext cx="9992412" cy="2227629"/>
          </a:xfrm>
          <a:prstGeom prst="rect">
            <a:avLst/>
          </a:prstGeom>
          <a:noFill/>
        </p:spPr>
        <p:txBody>
          <a:bodyPr wrap="square" lIns="121889" tIns="60944" rIns="121889" bIns="60944">
            <a:spAutoFit/>
          </a:bodyPr>
          <a:lstStyle/>
          <a:p>
            <a:pPr algn="just">
              <a:lnSpc>
                <a:spcPct val="200000"/>
              </a:lnSpc>
            </a:pPr>
            <a:r>
              <a:rPr lang="en-US" altLang="zh-CN" sz="2400" b="1" dirty="0">
                <a:solidFill>
                  <a:schemeClr val="accent1"/>
                </a:solidFill>
                <a:latin typeface="微软雅黑" panose="020B0503020204020204" pitchFamily="34" charset="-122"/>
                <a:ea typeface="微软雅黑" panose="020B0503020204020204" pitchFamily="34" charset="-122"/>
              </a:rPr>
              <a:t>1.</a:t>
            </a:r>
            <a:r>
              <a:rPr lang="zh-CN" altLang="en-US" sz="2400" b="1" dirty="0">
                <a:solidFill>
                  <a:schemeClr val="accent1"/>
                </a:solidFill>
                <a:latin typeface="微软雅黑" panose="020B0503020204020204" pitchFamily="34" charset="-122"/>
                <a:ea typeface="微软雅黑" panose="020B0503020204020204" pitchFamily="34" charset="-122"/>
              </a:rPr>
              <a:t>一以贯之，全面依法治国。</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algn="just">
              <a:lnSpc>
                <a:spcPct val="200000"/>
              </a:lnSpc>
            </a:pPr>
            <a:r>
              <a:rPr lang="en-US" altLang="zh-CN" sz="2400" b="1" dirty="0">
                <a:solidFill>
                  <a:schemeClr val="accent1"/>
                </a:solidFill>
                <a:latin typeface="微软雅黑" panose="020B0503020204020204" pitchFamily="34" charset="-122"/>
                <a:ea typeface="微软雅黑" panose="020B0503020204020204" pitchFamily="34" charset="-122"/>
              </a:rPr>
              <a:t>2.</a:t>
            </a:r>
            <a:r>
              <a:rPr lang="zh-CN" altLang="en-US" sz="2400" b="1" dirty="0">
                <a:solidFill>
                  <a:schemeClr val="accent1"/>
                </a:solidFill>
                <a:latin typeface="微软雅黑" panose="020B0503020204020204" pitchFamily="34" charset="-122"/>
                <a:ea typeface="微软雅黑" panose="020B0503020204020204" pitchFamily="34" charset="-122"/>
              </a:rPr>
              <a:t>充分认识，全面依法治国。</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algn="just">
              <a:lnSpc>
                <a:spcPct val="200000"/>
              </a:lnSpc>
            </a:pPr>
            <a:r>
              <a:rPr lang="en-US" altLang="zh-CN" sz="2400" b="1" dirty="0">
                <a:solidFill>
                  <a:schemeClr val="accent1"/>
                </a:solidFill>
                <a:latin typeface="微软雅黑" panose="020B0503020204020204" pitchFamily="34" charset="-122"/>
                <a:ea typeface="微软雅黑" panose="020B0503020204020204" pitchFamily="34" charset="-122"/>
              </a:rPr>
              <a:t>3.</a:t>
            </a:r>
            <a:r>
              <a:rPr lang="zh-CN" altLang="en-US" sz="2400" b="1" dirty="0">
                <a:solidFill>
                  <a:schemeClr val="accent1"/>
                </a:solidFill>
                <a:latin typeface="微软雅黑" panose="020B0503020204020204" pitchFamily="34" charset="-122"/>
                <a:ea typeface="微软雅黑" panose="020B0503020204020204" pitchFamily="34" charset="-122"/>
              </a:rPr>
              <a:t>深入实践，全面依法治国。</a:t>
            </a:r>
          </a:p>
        </p:txBody>
      </p:sp>
      <p:grpSp>
        <p:nvGrpSpPr>
          <p:cNvPr id="5" name="组合 4"/>
          <p:cNvGrpSpPr/>
          <p:nvPr/>
        </p:nvGrpSpPr>
        <p:grpSpPr>
          <a:xfrm>
            <a:off x="294827" y="2614178"/>
            <a:ext cx="4391471" cy="1337622"/>
            <a:chOff x="3905969" y="691607"/>
            <a:chExt cx="4392488" cy="1337931"/>
          </a:xfrm>
        </p:grpSpPr>
        <p:sp>
          <p:nvSpPr>
            <p:cNvPr id="4" name="横卷形 3"/>
            <p:cNvSpPr/>
            <p:nvPr/>
          </p:nvSpPr>
          <p:spPr>
            <a:xfrm>
              <a:off x="3905969" y="837506"/>
              <a:ext cx="4392488" cy="1192032"/>
            </a:xfrm>
            <a:prstGeom prst="horizontalScroll">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517335" y="691607"/>
              <a:ext cx="1169759" cy="1064159"/>
            </a:xfrm>
            <a:prstGeom prst="rect">
              <a:avLst/>
            </a:prstGeom>
            <a:noFill/>
          </p:spPr>
          <p:txBody>
            <a:bodyPr wrap="none" lIns="121889" tIns="60944" rIns="121889" bIns="60944" rtlCol="0">
              <a:spAutoFit/>
            </a:bodyPr>
            <a:lstStyle>
              <a:defPPr>
                <a:defRPr lang="zh-CN"/>
              </a:defPPr>
              <a:lvl1pPr algn="ctr">
                <a:defRPr sz="3200">
                  <a:gradFill flip="none" rotWithShape="1">
                    <a:gsLst>
                      <a:gs pos="30000">
                        <a:srgbClr val="FFC000"/>
                      </a:gs>
                      <a:gs pos="78000">
                        <a:srgbClr val="FFFF00"/>
                      </a:gs>
                      <a:gs pos="47000">
                        <a:schemeClr val="accent6">
                          <a:lumMod val="93000"/>
                        </a:schemeClr>
                      </a:gs>
                      <a:gs pos="100000">
                        <a:srgbClr val="FFC000"/>
                      </a:gs>
                    </a:gsLst>
                    <a:lin ang="18900000" scaled="1"/>
                    <a:tileRect/>
                  </a:gradFill>
                  <a:effectLst>
                    <a:outerShdw blurRad="101600" dist="38100" dir="5400000" algn="t" rotWithShape="0">
                      <a:prstClr val="black"/>
                    </a:outerShdw>
                  </a:effectLst>
                  <a:latin typeface="方正正大黑简体" panose="02000000000000000000" pitchFamily="2" charset="-122"/>
                  <a:ea typeface="方正正大黑简体" panose="02000000000000000000" pitchFamily="2" charset="-122"/>
                </a:defRPr>
              </a:lvl1pPr>
            </a:lstStyle>
            <a:p>
              <a:pPr>
                <a:lnSpc>
                  <a:spcPct val="200000"/>
                </a:lnSpc>
              </a:pPr>
              <a:r>
                <a:rPr lang="zh-CN" altLang="en-US" sz="3600" b="1" dirty="0">
                  <a:solidFill>
                    <a:schemeClr val="accent6">
                      <a:lumMod val="40000"/>
                      <a:lumOff val="60000"/>
                    </a:schemeClr>
                  </a:solidFill>
                  <a:effectLst/>
                  <a:latin typeface="微软雅黑" panose="020B0503020204020204" pitchFamily="34" charset="-122"/>
                  <a:ea typeface="微软雅黑" panose="020B0503020204020204" pitchFamily="34" charset="-122"/>
                </a:rPr>
                <a:t>目录</a:t>
              </a:r>
              <a:endParaRPr lang="en-GB" altLang="zh-CN" sz="3600" b="1" dirty="0">
                <a:solidFill>
                  <a:schemeClr val="accent6">
                    <a:lumMod val="40000"/>
                    <a:lumOff val="60000"/>
                  </a:schemeClr>
                </a:solidFill>
                <a:effectLst/>
                <a:latin typeface="微软雅黑" panose="020B0503020204020204" pitchFamily="34" charset="-122"/>
                <a:ea typeface="微软雅黑" panose="020B0503020204020204" pitchFamily="34" charset="-122"/>
              </a:endParaRPr>
            </a:p>
          </p:txBody>
        </p:sp>
      </p:grpSp>
      <p:pic>
        <p:nvPicPr>
          <p:cNvPr id="18" name="Picture 4" descr="C:\Users\Administrator\Desktop\线稿长城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65885" y="4742022"/>
            <a:ext cx="1203551" cy="1050625"/>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1185" y="193661"/>
            <a:ext cx="2584709" cy="2209804"/>
          </a:xfrm>
          <a:prstGeom prst="rect">
            <a:avLst/>
          </a:prstGeom>
        </p:spPr>
      </p:pic>
    </p:spTree>
    <p:extLst>
      <p:ext uri="{BB962C8B-B14F-4D97-AF65-F5344CB8AC3E}">
        <p14:creationId xmlns:p14="http://schemas.microsoft.com/office/powerpoint/2010/main" val="183502431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anim calcmode="lin" valueType="num">
                                      <p:cBhvr>
                                        <p:cTn id="10" dur="1000" fill="hold"/>
                                        <p:tgtEl>
                                          <p:spTgt spid="12"/>
                                        </p:tgtEl>
                                        <p:attrNameLst>
                                          <p:attrName>ppt_x</p:attrName>
                                        </p:attrNameLst>
                                      </p:cBhvr>
                                      <p:tavLst>
                                        <p:tav tm="0">
                                          <p:val>
                                            <p:fltVal val="0.5"/>
                                          </p:val>
                                        </p:tav>
                                        <p:tav tm="100000">
                                          <p:val>
                                            <p:strVal val="#ppt_x"/>
                                          </p:val>
                                        </p:tav>
                                      </p:tavLst>
                                    </p:anim>
                                    <p:anim calcmode="lin" valueType="num">
                                      <p:cBhvr>
                                        <p:cTn id="11" dur="1000" fill="hold"/>
                                        <p:tgtEl>
                                          <p:spTgt spid="12"/>
                                        </p:tgtEl>
                                        <p:attrNameLst>
                                          <p:attrName>ppt_y</p:attrName>
                                        </p:attrNameLst>
                                      </p:cBhvr>
                                      <p:tavLst>
                                        <p:tav tm="0">
                                          <p:val>
                                            <p:fltVal val="0.5"/>
                                          </p:val>
                                        </p:tav>
                                        <p:tav tm="100000">
                                          <p:val>
                                            <p:strVal val="#ppt_y"/>
                                          </p:val>
                                        </p:tav>
                                      </p:tavLst>
                                    </p:anim>
                                  </p:childTnLst>
                                </p:cTn>
                              </p:par>
                            </p:childTnLst>
                          </p:cTn>
                        </p:par>
                        <p:par>
                          <p:cTn id="12" fill="hold">
                            <p:stCondLst>
                              <p:cond delay="1000"/>
                            </p:stCondLst>
                            <p:childTnLst>
                              <p:par>
                                <p:cTn id="13" presetID="2" presetClass="entr" presetSubtype="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200" fill="hold"/>
                                        <p:tgtEl>
                                          <p:spTgt spid="18"/>
                                        </p:tgtEl>
                                        <p:attrNameLst>
                                          <p:attrName>ppt_x</p:attrName>
                                        </p:attrNameLst>
                                      </p:cBhvr>
                                      <p:tavLst>
                                        <p:tav tm="0">
                                          <p:val>
                                            <p:strVal val="1+#ppt_w/2"/>
                                          </p:val>
                                        </p:tav>
                                        <p:tav tm="100000">
                                          <p:val>
                                            <p:strVal val="#ppt_x"/>
                                          </p:val>
                                        </p:tav>
                                      </p:tavLst>
                                    </p:anim>
                                    <p:anim calcmode="lin" valueType="num">
                                      <p:cBhvr additive="base">
                                        <p:cTn id="16" dur="12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2200"/>
                            </p:stCondLst>
                            <p:childTnLst>
                              <p:par>
                                <p:cTn id="18" presetID="2" presetClass="entr" presetSubtype="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900" fill="hold"/>
                                        <p:tgtEl>
                                          <p:spTgt spid="5"/>
                                        </p:tgtEl>
                                        <p:attrNameLst>
                                          <p:attrName>ppt_x</p:attrName>
                                        </p:attrNameLst>
                                      </p:cBhvr>
                                      <p:tavLst>
                                        <p:tav tm="0">
                                          <p:val>
                                            <p:strVal val="#ppt_x"/>
                                          </p:val>
                                        </p:tav>
                                        <p:tav tm="100000">
                                          <p:val>
                                            <p:strVal val="#ppt_x"/>
                                          </p:val>
                                        </p:tav>
                                      </p:tavLst>
                                    </p:anim>
                                    <p:anim calcmode="lin" valueType="num">
                                      <p:cBhvr additive="base">
                                        <p:cTn id="21" dur="900" fill="hold"/>
                                        <p:tgtEl>
                                          <p:spTgt spid="5"/>
                                        </p:tgtEl>
                                        <p:attrNameLst>
                                          <p:attrName>ppt_y</p:attrName>
                                        </p:attrNameLst>
                                      </p:cBhvr>
                                      <p:tavLst>
                                        <p:tav tm="0">
                                          <p:val>
                                            <p:strVal val="0-#ppt_h/2"/>
                                          </p:val>
                                        </p:tav>
                                        <p:tav tm="100000">
                                          <p:val>
                                            <p:strVal val="#ppt_y"/>
                                          </p:val>
                                        </p:tav>
                                      </p:tavLst>
                                    </p:anim>
                                  </p:childTnLst>
                                </p:cTn>
                              </p:par>
                            </p:childTnLst>
                          </p:cTn>
                        </p:par>
                        <p:par>
                          <p:cTn id="22" fill="hold">
                            <p:stCondLst>
                              <p:cond delay="3100"/>
                            </p:stCondLst>
                            <p:childTnLst>
                              <p:par>
                                <p:cTn id="23" presetID="22" presetClass="entr" presetSubtype="4" fill="hold" grpId="0" nodeType="afterEffect">
                                  <p:stCondLst>
                                    <p:cond delay="0"/>
                                  </p:stCondLst>
                                  <p:iterate type="lt">
                                    <p:tmPct val="6299"/>
                                  </p:iterate>
                                  <p:childTnLst>
                                    <p:set>
                                      <p:cBhvr>
                                        <p:cTn id="24" dur="1" fill="hold">
                                          <p:stCondLst>
                                            <p:cond delay="0"/>
                                          </p:stCondLst>
                                        </p:cTn>
                                        <p:tgtEl>
                                          <p:spTgt spid="22"/>
                                        </p:tgtEl>
                                        <p:attrNameLst>
                                          <p:attrName>style.visibility</p:attrName>
                                        </p:attrNameLst>
                                      </p:cBhvr>
                                      <p:to>
                                        <p:strVal val="visible"/>
                                      </p:to>
                                    </p:set>
                                    <p:animEffect transition="in" filter="wipe(down)">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2" descr="PPECLOGO-eff-0-1"/>
          <p:cNvPicPr>
            <a:picLocks noChangeAspect="1" noChangeArrowheads="1"/>
          </p:cNvPicPr>
          <p:nvPr/>
        </p:nvPicPr>
        <p:blipFill>
          <a:blip r:embed="rId3"/>
          <a:srcRect/>
          <a:stretch>
            <a:fillRect/>
          </a:stretch>
        </p:blipFill>
        <p:spPr bwMode="auto">
          <a:xfrm>
            <a:off x="7372510" y="2940405"/>
            <a:ext cx="548089" cy="520579"/>
          </a:xfrm>
          <a:prstGeom prst="rect">
            <a:avLst/>
          </a:prstGeom>
          <a:noFill/>
          <a:ln w="9525">
            <a:noFill/>
            <a:miter lim="800000"/>
            <a:headEnd/>
            <a:tailEnd/>
          </a:ln>
        </p:spPr>
      </p:pic>
      <p:sp>
        <p:nvSpPr>
          <p:cNvPr id="22" name="TextBox 21"/>
          <p:cNvSpPr txBox="1"/>
          <p:nvPr/>
        </p:nvSpPr>
        <p:spPr>
          <a:xfrm>
            <a:off x="1291473" y="2029068"/>
            <a:ext cx="9992412" cy="3249640"/>
          </a:xfrm>
          <a:prstGeom prst="rect">
            <a:avLst/>
          </a:prstGeom>
          <a:noFill/>
        </p:spPr>
        <p:txBody>
          <a:bodyPr wrap="square" lIns="121889" tIns="60944" rIns="121889" bIns="60944">
            <a:spAutoFit/>
          </a:bodyPr>
          <a:lstStyle/>
          <a:p>
            <a:pPr algn="just">
              <a:lnSpc>
                <a:spcPct val="200000"/>
              </a:lnSpc>
            </a:pPr>
            <a:r>
              <a:rPr lang="zh-CN" altLang="en-US" sz="2400" b="1" dirty="0">
                <a:solidFill>
                  <a:schemeClr val="accent1"/>
                </a:solidFill>
                <a:latin typeface="微软雅黑" panose="020B0503020204020204" pitchFamily="34" charset="-122"/>
                <a:ea typeface="微软雅黑" panose="020B0503020204020204" pitchFamily="34" charset="-122"/>
              </a:rPr>
              <a:t>总要求：一以贯之，全面依法治国。</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algn="just">
              <a:lnSpc>
                <a:spcPct val="200000"/>
              </a:lnSpc>
            </a:pP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18</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日，习近平在党的十九大报告中提出，成立</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hlinkClick r:id="rId4">
                  <a:extLst>
                    <a:ext uri="{A12FA001-AC4F-418D-AE19-62706E023703}">
                      <ahyp:hlinkClr xmlns:ahyp="http://schemas.microsoft.com/office/drawing/2018/hyperlinkcolor" val="tx"/>
                    </a:ext>
                  </a:extLst>
                </a:hlinkClick>
              </a:rPr>
              <a:t>中央全面依法治国领导小组</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，加强对法治中国建设的统一领导。</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200000"/>
              </a:lnSpc>
            </a:pP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2018</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月，中共中央印发</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深化党和国家机构改革方案</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，组建中央全面依法治国委员会，并将办公室设在司法部。</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200000"/>
              </a:lnSpc>
            </a:pP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2019</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16</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日，习近平总书记在第</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期</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求是</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杂志发表</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加强党对全面依法治国的领导</a:t>
            </a: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的重要署名文章。</a:t>
            </a:r>
          </a:p>
        </p:txBody>
      </p:sp>
      <p:grpSp>
        <p:nvGrpSpPr>
          <p:cNvPr id="5" name="组合 4"/>
          <p:cNvGrpSpPr/>
          <p:nvPr/>
        </p:nvGrpSpPr>
        <p:grpSpPr>
          <a:xfrm>
            <a:off x="4189492" y="442554"/>
            <a:ext cx="4391471" cy="1337622"/>
            <a:chOff x="3905969" y="691607"/>
            <a:chExt cx="4392488" cy="1337931"/>
          </a:xfrm>
        </p:grpSpPr>
        <p:sp>
          <p:nvSpPr>
            <p:cNvPr id="4" name="横卷形 3"/>
            <p:cNvSpPr/>
            <p:nvPr/>
          </p:nvSpPr>
          <p:spPr>
            <a:xfrm>
              <a:off x="3905969" y="837506"/>
              <a:ext cx="4392488" cy="1192032"/>
            </a:xfrm>
            <a:prstGeom prst="horizontalScroll">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517334" y="691607"/>
              <a:ext cx="1169760" cy="1064159"/>
            </a:xfrm>
            <a:prstGeom prst="rect">
              <a:avLst/>
            </a:prstGeom>
            <a:noFill/>
          </p:spPr>
          <p:txBody>
            <a:bodyPr wrap="none" lIns="121889" tIns="60944" rIns="121889" bIns="60944" rtlCol="0">
              <a:spAutoFit/>
            </a:bodyPr>
            <a:lstStyle>
              <a:defPPr>
                <a:defRPr lang="zh-CN"/>
              </a:defPPr>
              <a:lvl1pPr algn="ctr">
                <a:defRPr sz="3200">
                  <a:gradFill flip="none" rotWithShape="1">
                    <a:gsLst>
                      <a:gs pos="30000">
                        <a:srgbClr val="FFC000"/>
                      </a:gs>
                      <a:gs pos="78000">
                        <a:srgbClr val="FFFF00"/>
                      </a:gs>
                      <a:gs pos="47000">
                        <a:schemeClr val="accent6">
                          <a:lumMod val="93000"/>
                        </a:schemeClr>
                      </a:gs>
                      <a:gs pos="100000">
                        <a:srgbClr val="FFC000"/>
                      </a:gs>
                    </a:gsLst>
                    <a:lin ang="18900000" scaled="1"/>
                    <a:tileRect/>
                  </a:gradFill>
                  <a:effectLst>
                    <a:outerShdw blurRad="101600" dist="38100" dir="5400000" algn="t" rotWithShape="0">
                      <a:prstClr val="black"/>
                    </a:outerShdw>
                  </a:effectLst>
                  <a:latin typeface="方正正大黑简体" panose="02000000000000000000" pitchFamily="2" charset="-122"/>
                  <a:ea typeface="方正正大黑简体" panose="02000000000000000000" pitchFamily="2" charset="-122"/>
                </a:defRPr>
              </a:lvl1pPr>
            </a:lstStyle>
            <a:p>
              <a:pPr>
                <a:lnSpc>
                  <a:spcPct val="200000"/>
                </a:lnSpc>
              </a:pPr>
              <a:r>
                <a:rPr lang="zh-CN" altLang="en-US" sz="3600" b="1" dirty="0">
                  <a:solidFill>
                    <a:schemeClr val="accent6">
                      <a:lumMod val="40000"/>
                      <a:lumOff val="60000"/>
                    </a:schemeClr>
                  </a:solidFill>
                  <a:effectLst/>
                  <a:latin typeface="微软雅黑" panose="020B0503020204020204" pitchFamily="34" charset="-122"/>
                  <a:ea typeface="微软雅黑" panose="020B0503020204020204" pitchFamily="34" charset="-122"/>
                </a:rPr>
                <a:t>背景</a:t>
              </a:r>
              <a:endParaRPr lang="en-GB" altLang="zh-CN" sz="3600" b="1" dirty="0">
                <a:solidFill>
                  <a:schemeClr val="accent6">
                    <a:lumMod val="40000"/>
                    <a:lumOff val="60000"/>
                  </a:schemeClr>
                </a:solidFill>
                <a:effectLst/>
                <a:latin typeface="微软雅黑" panose="020B0503020204020204" pitchFamily="34" charset="-122"/>
                <a:ea typeface="微软雅黑" panose="020B0503020204020204" pitchFamily="34" charset="-122"/>
              </a:endParaRPr>
            </a:p>
          </p:txBody>
        </p:sp>
      </p:grpSp>
      <p:pic>
        <p:nvPicPr>
          <p:cNvPr id="18" name="Picture 4" descr="C:\Users\Administrator\Desktop\线稿长城1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65885" y="4742022"/>
            <a:ext cx="1203551" cy="1050625"/>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1185" y="193661"/>
            <a:ext cx="2584709" cy="2209804"/>
          </a:xfrm>
          <a:prstGeom prst="rect">
            <a:avLst/>
          </a:prstGeom>
        </p:spPr>
      </p:pic>
    </p:spTree>
    <p:extLst>
      <p:ext uri="{BB962C8B-B14F-4D97-AF65-F5344CB8AC3E}">
        <p14:creationId xmlns:p14="http://schemas.microsoft.com/office/powerpoint/2010/main" val="428415372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anim calcmode="lin" valueType="num">
                                      <p:cBhvr>
                                        <p:cTn id="10" dur="1000" fill="hold"/>
                                        <p:tgtEl>
                                          <p:spTgt spid="12"/>
                                        </p:tgtEl>
                                        <p:attrNameLst>
                                          <p:attrName>ppt_x</p:attrName>
                                        </p:attrNameLst>
                                      </p:cBhvr>
                                      <p:tavLst>
                                        <p:tav tm="0">
                                          <p:val>
                                            <p:fltVal val="0.5"/>
                                          </p:val>
                                        </p:tav>
                                        <p:tav tm="100000">
                                          <p:val>
                                            <p:strVal val="#ppt_x"/>
                                          </p:val>
                                        </p:tav>
                                      </p:tavLst>
                                    </p:anim>
                                    <p:anim calcmode="lin" valueType="num">
                                      <p:cBhvr>
                                        <p:cTn id="11" dur="1000" fill="hold"/>
                                        <p:tgtEl>
                                          <p:spTgt spid="12"/>
                                        </p:tgtEl>
                                        <p:attrNameLst>
                                          <p:attrName>ppt_y</p:attrName>
                                        </p:attrNameLst>
                                      </p:cBhvr>
                                      <p:tavLst>
                                        <p:tav tm="0">
                                          <p:val>
                                            <p:fltVal val="0.5"/>
                                          </p:val>
                                        </p:tav>
                                        <p:tav tm="100000">
                                          <p:val>
                                            <p:strVal val="#ppt_y"/>
                                          </p:val>
                                        </p:tav>
                                      </p:tavLst>
                                    </p:anim>
                                  </p:childTnLst>
                                </p:cTn>
                              </p:par>
                            </p:childTnLst>
                          </p:cTn>
                        </p:par>
                        <p:par>
                          <p:cTn id="12" fill="hold">
                            <p:stCondLst>
                              <p:cond delay="1000"/>
                            </p:stCondLst>
                            <p:childTnLst>
                              <p:par>
                                <p:cTn id="13" presetID="2" presetClass="entr" presetSubtype="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200" fill="hold"/>
                                        <p:tgtEl>
                                          <p:spTgt spid="18"/>
                                        </p:tgtEl>
                                        <p:attrNameLst>
                                          <p:attrName>ppt_x</p:attrName>
                                        </p:attrNameLst>
                                      </p:cBhvr>
                                      <p:tavLst>
                                        <p:tav tm="0">
                                          <p:val>
                                            <p:strVal val="1+#ppt_w/2"/>
                                          </p:val>
                                        </p:tav>
                                        <p:tav tm="100000">
                                          <p:val>
                                            <p:strVal val="#ppt_x"/>
                                          </p:val>
                                        </p:tav>
                                      </p:tavLst>
                                    </p:anim>
                                    <p:anim calcmode="lin" valueType="num">
                                      <p:cBhvr additive="base">
                                        <p:cTn id="16" dur="12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2200"/>
                            </p:stCondLst>
                            <p:childTnLst>
                              <p:par>
                                <p:cTn id="18" presetID="2" presetClass="entr" presetSubtype="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900" fill="hold"/>
                                        <p:tgtEl>
                                          <p:spTgt spid="5"/>
                                        </p:tgtEl>
                                        <p:attrNameLst>
                                          <p:attrName>ppt_x</p:attrName>
                                        </p:attrNameLst>
                                      </p:cBhvr>
                                      <p:tavLst>
                                        <p:tav tm="0">
                                          <p:val>
                                            <p:strVal val="#ppt_x"/>
                                          </p:val>
                                        </p:tav>
                                        <p:tav tm="100000">
                                          <p:val>
                                            <p:strVal val="#ppt_x"/>
                                          </p:val>
                                        </p:tav>
                                      </p:tavLst>
                                    </p:anim>
                                    <p:anim calcmode="lin" valueType="num">
                                      <p:cBhvr additive="base">
                                        <p:cTn id="21" dur="900" fill="hold"/>
                                        <p:tgtEl>
                                          <p:spTgt spid="5"/>
                                        </p:tgtEl>
                                        <p:attrNameLst>
                                          <p:attrName>ppt_y</p:attrName>
                                        </p:attrNameLst>
                                      </p:cBhvr>
                                      <p:tavLst>
                                        <p:tav tm="0">
                                          <p:val>
                                            <p:strVal val="0-#ppt_h/2"/>
                                          </p:val>
                                        </p:tav>
                                        <p:tav tm="100000">
                                          <p:val>
                                            <p:strVal val="#ppt_y"/>
                                          </p:val>
                                        </p:tav>
                                      </p:tavLst>
                                    </p:anim>
                                  </p:childTnLst>
                                </p:cTn>
                              </p:par>
                            </p:childTnLst>
                          </p:cTn>
                        </p:par>
                        <p:par>
                          <p:cTn id="22" fill="hold">
                            <p:stCondLst>
                              <p:cond delay="3100"/>
                            </p:stCondLst>
                            <p:childTnLst>
                              <p:par>
                                <p:cTn id="23" presetID="22" presetClass="entr" presetSubtype="4" fill="hold" grpId="0" nodeType="afterEffect">
                                  <p:stCondLst>
                                    <p:cond delay="0"/>
                                  </p:stCondLst>
                                  <p:iterate type="lt">
                                    <p:tmPct val="6299"/>
                                  </p:iterate>
                                  <p:childTnLst>
                                    <p:set>
                                      <p:cBhvr>
                                        <p:cTn id="24" dur="1" fill="hold">
                                          <p:stCondLst>
                                            <p:cond delay="0"/>
                                          </p:stCondLst>
                                        </p:cTn>
                                        <p:tgtEl>
                                          <p:spTgt spid="22"/>
                                        </p:tgtEl>
                                        <p:attrNameLst>
                                          <p:attrName>style.visibility</p:attrName>
                                        </p:attrNameLst>
                                      </p:cBhvr>
                                      <p:to>
                                        <p:strVal val="visible"/>
                                      </p:to>
                                    </p:set>
                                    <p:animEffect transition="in" filter="wipe(down)">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75"/>
          <p:cNvSpPr/>
          <p:nvPr/>
        </p:nvSpPr>
        <p:spPr>
          <a:xfrm>
            <a:off x="4312542" y="6689177"/>
            <a:ext cx="7925921" cy="168835"/>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标题 4"/>
          <p:cNvSpPr txBox="1">
            <a:spLocks/>
          </p:cNvSpPr>
          <p:nvPr/>
        </p:nvSpPr>
        <p:spPr>
          <a:xfrm>
            <a:off x="2652714" y="3423767"/>
            <a:ext cx="6785465" cy="680442"/>
          </a:xfrm>
          <a:prstGeom prst="rect">
            <a:avLst/>
          </a:prstGeom>
        </p:spPr>
        <p:txBody>
          <a:bodyPr vert="horz" lIns="162403" tIns="81202" rIns="162403" bIns="8120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accent1"/>
                </a:solidFill>
                <a:latin typeface="微软雅黑" panose="020B0503020204020204" pitchFamily="34" charset="-122"/>
                <a:ea typeface="微软雅黑" panose="020B0503020204020204" pitchFamily="34" charset="-122"/>
                <a:cs typeface="+mn-ea"/>
                <a:sym typeface="+mn-lt"/>
              </a:rPr>
              <a:t>一以贯之，全面依法治国</a:t>
            </a:r>
          </a:p>
        </p:txBody>
      </p:sp>
      <p:grpSp>
        <p:nvGrpSpPr>
          <p:cNvPr id="7" name="组合 6"/>
          <p:cNvGrpSpPr/>
          <p:nvPr/>
        </p:nvGrpSpPr>
        <p:grpSpPr>
          <a:xfrm>
            <a:off x="4373727" y="1020315"/>
            <a:ext cx="3343440" cy="2232377"/>
            <a:chOff x="4785785" y="593113"/>
            <a:chExt cx="2508487" cy="1674283"/>
          </a:xfrm>
        </p:grpSpPr>
        <p:pic>
          <p:nvPicPr>
            <p:cNvPr id="133" name="Picture 4" descr="C:\Users\Administrator\Desktop\素材\Nipic_2174276_2014031914463401932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100" name="标题 4"/>
            <p:cNvSpPr txBox="1">
              <a:spLocks/>
            </p:cNvSpPr>
            <p:nvPr/>
          </p:nvSpPr>
          <p:spPr>
            <a:xfrm>
              <a:off x="5364088" y="675845"/>
              <a:ext cx="1613764" cy="1391849"/>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6399" dirty="0">
                  <a:solidFill>
                    <a:schemeClr val="bg1"/>
                  </a:solidFill>
                  <a:latin typeface="Impact" pitchFamily="34" charset="0"/>
                  <a:ea typeface="微软雅黑" pitchFamily="34" charset="-122"/>
                </a:rPr>
                <a:t>    01</a:t>
              </a:r>
              <a:endParaRPr lang="zh-CN" altLang="en-US" sz="3699" dirty="0">
                <a:solidFill>
                  <a:schemeClr val="bg1"/>
                </a:solidFill>
                <a:latin typeface="Impact" pitchFamily="34" charset="0"/>
                <a:ea typeface="微软雅黑" pitchFamily="34" charset="-122"/>
              </a:endParaRPr>
            </a:p>
          </p:txBody>
        </p:sp>
      </p:grpSp>
      <p:grpSp>
        <p:nvGrpSpPr>
          <p:cNvPr id="135" name="组合 134"/>
          <p:cNvGrpSpPr/>
          <p:nvPr/>
        </p:nvGrpSpPr>
        <p:grpSpPr>
          <a:xfrm>
            <a:off x="8050719" y="2877015"/>
            <a:ext cx="3842112" cy="2789569"/>
            <a:chOff x="6935916" y="343637"/>
            <a:chExt cx="1713877" cy="1135367"/>
          </a:xfrm>
        </p:grpSpPr>
        <p:pic>
          <p:nvPicPr>
            <p:cNvPr id="136" name="Picture 4" descr="C:\Users\Administrator\Desktop\线稿长城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4" descr="C:\Users\Administrator\Desktop\线稿长城1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4802608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1500" fill="hold"/>
                                        <p:tgtEl>
                                          <p:spTgt spid="135"/>
                                        </p:tgtEl>
                                        <p:attrNameLst>
                                          <p:attrName>ppt_x</p:attrName>
                                        </p:attrNameLst>
                                      </p:cBhvr>
                                      <p:tavLst>
                                        <p:tav tm="0">
                                          <p:val>
                                            <p:strVal val="1+#ppt_w/2"/>
                                          </p:val>
                                        </p:tav>
                                        <p:tav tm="100000">
                                          <p:val>
                                            <p:strVal val="#ppt_x"/>
                                          </p:val>
                                        </p:tav>
                                      </p:tavLst>
                                    </p:anim>
                                    <p:anim calcmode="lin" valueType="num">
                                      <p:cBhvr additive="base">
                                        <p:cTn id="8" dur="1500" fill="hold"/>
                                        <p:tgtEl>
                                          <p:spTgt spid="13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fade">
                                      <p:cBhvr>
                                        <p:cTn id="18" dur="1000"/>
                                        <p:tgtEl>
                                          <p:spTgt spid="84"/>
                                        </p:tgtEl>
                                      </p:cBhvr>
                                    </p:animEffect>
                                    <p:anim calcmode="lin" valueType="num">
                                      <p:cBhvr>
                                        <p:cTn id="19" dur="1000" fill="hold"/>
                                        <p:tgtEl>
                                          <p:spTgt spid="84"/>
                                        </p:tgtEl>
                                        <p:attrNameLst>
                                          <p:attrName>ppt_x</p:attrName>
                                        </p:attrNameLst>
                                      </p:cBhvr>
                                      <p:tavLst>
                                        <p:tav tm="0">
                                          <p:val>
                                            <p:strVal val="#ppt_x"/>
                                          </p:val>
                                        </p:tav>
                                        <p:tav tm="100000">
                                          <p:val>
                                            <p:strVal val="#ppt_x"/>
                                          </p:val>
                                        </p:tav>
                                      </p:tavLst>
                                    </p:anim>
                                    <p:anim calcmode="lin" valueType="num">
                                      <p:cBhvr>
                                        <p:cTn id="20"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p:cNvSpPr/>
          <p:nvPr/>
        </p:nvSpPr>
        <p:spPr>
          <a:xfrm>
            <a:off x="649360" y="1926041"/>
            <a:ext cx="10057378" cy="3816371"/>
          </a:xfrm>
          <a:prstGeom prst="rect">
            <a:avLst/>
          </a:prstGeom>
        </p:spPr>
        <p:txBody>
          <a:bodyPr wrap="square" lIns="121863" tIns="60931" rIns="121863" bIns="60931">
            <a:spAutoFit/>
          </a:bodyPr>
          <a:lstStyle/>
          <a:p>
            <a:r>
              <a:rPr lang="zh-CN" altLang="en-US" sz="2400" dirty="0"/>
              <a:t>案例一（国家层面）：江西赣南某贫困县，年财政收入不到一亿元。十五年里，换了四任书记县长，新城开发的位置依次从北至南，再从南至北，改动了三次，光规划费用就花费了两千余万。至今南北两处新城，都是空心城，境内怨声载道。</a:t>
            </a:r>
            <a:endParaRPr lang="en-US" altLang="zh-CN" sz="2400" dirty="0"/>
          </a:p>
          <a:p>
            <a:r>
              <a:rPr lang="zh-CN" altLang="en-US" sz="2400" dirty="0"/>
              <a:t>案例二（社会和个人层面）：</a:t>
            </a:r>
            <a:r>
              <a:rPr lang="en-US" altLang="zh-CN" sz="2400" dirty="0"/>
              <a:t>2014</a:t>
            </a:r>
            <a:r>
              <a:rPr lang="zh-CN" altLang="en-US" sz="2400" dirty="0"/>
              <a:t>年</a:t>
            </a:r>
            <a:r>
              <a:rPr lang="en-US" altLang="zh-CN" sz="2400" dirty="0"/>
              <a:t>11</a:t>
            </a:r>
            <a:r>
              <a:rPr lang="zh-CN" altLang="en-US" sz="2400" dirty="0"/>
              <a:t>月</a:t>
            </a:r>
            <a:r>
              <a:rPr lang="en-US" altLang="zh-CN" sz="2400" dirty="0"/>
              <a:t>3</a:t>
            </a:r>
            <a:r>
              <a:rPr lang="zh-CN" altLang="en-US" sz="2400" dirty="0"/>
              <a:t>日下午，安徽省含山县孙某带着妻子戴某到巢湖市康平妇产医院做无痛人流手术后，闯进手术室，质问护士长：为什么有男的（医生）在？护士长解释，“他是麻醉师，为了患者安全，麻醉师必须在场观察。”孙某不由分说，对麻醉师拳脚相加，随后拿出刀子刺到高医生右侧腰部，李强当场倒下，孙某立即逃离。（腾讯网）</a:t>
            </a:r>
          </a:p>
        </p:txBody>
      </p:sp>
      <p:grpSp>
        <p:nvGrpSpPr>
          <p:cNvPr id="34" name="组合 33"/>
          <p:cNvGrpSpPr/>
          <p:nvPr/>
        </p:nvGrpSpPr>
        <p:grpSpPr>
          <a:xfrm>
            <a:off x="10070206" y="3825740"/>
            <a:ext cx="2479934" cy="1800559"/>
            <a:chOff x="6935916" y="343637"/>
            <a:chExt cx="1713877" cy="1135367"/>
          </a:xfrm>
        </p:grpSpPr>
        <p:pic>
          <p:nvPicPr>
            <p:cNvPr id="35" name="Picture 4" descr="C:\Users\Administrator\Desktop\线稿长城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Administrator\Desktop\线稿长城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组合 8">
            <a:extLst>
              <a:ext uri="{FF2B5EF4-FFF2-40B4-BE49-F238E27FC236}">
                <a16:creationId xmlns:a16="http://schemas.microsoft.com/office/drawing/2014/main" id="{8AECACB6-45BE-0047-84E9-16BE25614533}"/>
              </a:ext>
            </a:extLst>
          </p:cNvPr>
          <p:cNvGrpSpPr/>
          <p:nvPr/>
        </p:nvGrpSpPr>
        <p:grpSpPr>
          <a:xfrm>
            <a:off x="4189492" y="442554"/>
            <a:ext cx="4391471" cy="1337622"/>
            <a:chOff x="3905969" y="691607"/>
            <a:chExt cx="4392488" cy="1337931"/>
          </a:xfrm>
        </p:grpSpPr>
        <p:sp>
          <p:nvSpPr>
            <p:cNvPr id="10" name="横卷形 9">
              <a:extLst>
                <a:ext uri="{FF2B5EF4-FFF2-40B4-BE49-F238E27FC236}">
                  <a16:creationId xmlns:a16="http://schemas.microsoft.com/office/drawing/2014/main" id="{9FD8F883-98F7-AE44-B8BC-C0C8BDFDA131}"/>
                </a:ext>
              </a:extLst>
            </p:cNvPr>
            <p:cNvSpPr/>
            <p:nvPr/>
          </p:nvSpPr>
          <p:spPr>
            <a:xfrm>
              <a:off x="3905969" y="837506"/>
              <a:ext cx="4392488" cy="1192032"/>
            </a:xfrm>
            <a:prstGeom prst="horizontalScroll">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8">
              <a:extLst>
                <a:ext uri="{FF2B5EF4-FFF2-40B4-BE49-F238E27FC236}">
                  <a16:creationId xmlns:a16="http://schemas.microsoft.com/office/drawing/2014/main" id="{D7F538A5-B801-C448-8AD1-918CD746D1D8}"/>
                </a:ext>
              </a:extLst>
            </p:cNvPr>
            <p:cNvSpPr txBox="1"/>
            <p:nvPr/>
          </p:nvSpPr>
          <p:spPr>
            <a:xfrm>
              <a:off x="5517337" y="691607"/>
              <a:ext cx="1169759" cy="1064159"/>
            </a:xfrm>
            <a:prstGeom prst="rect">
              <a:avLst/>
            </a:prstGeom>
            <a:noFill/>
          </p:spPr>
          <p:txBody>
            <a:bodyPr wrap="none" lIns="121889" tIns="60944" rIns="121889" bIns="60944" rtlCol="0">
              <a:spAutoFit/>
            </a:bodyPr>
            <a:lstStyle>
              <a:defPPr>
                <a:defRPr lang="zh-CN"/>
              </a:defPPr>
              <a:lvl1pPr algn="ctr">
                <a:defRPr sz="3200">
                  <a:gradFill flip="none" rotWithShape="1">
                    <a:gsLst>
                      <a:gs pos="30000">
                        <a:srgbClr val="FFC000"/>
                      </a:gs>
                      <a:gs pos="78000">
                        <a:srgbClr val="FFFF00"/>
                      </a:gs>
                      <a:gs pos="47000">
                        <a:schemeClr val="accent6">
                          <a:lumMod val="93000"/>
                        </a:schemeClr>
                      </a:gs>
                      <a:gs pos="100000">
                        <a:srgbClr val="FFC000"/>
                      </a:gs>
                    </a:gsLst>
                    <a:lin ang="18900000" scaled="1"/>
                    <a:tileRect/>
                  </a:gradFill>
                  <a:effectLst>
                    <a:outerShdw blurRad="101600" dist="38100" dir="5400000" algn="t" rotWithShape="0">
                      <a:prstClr val="black"/>
                    </a:outerShdw>
                  </a:effectLst>
                  <a:latin typeface="方正正大黑简体" panose="02000000000000000000" pitchFamily="2" charset="-122"/>
                  <a:ea typeface="方正正大黑简体" panose="02000000000000000000" pitchFamily="2" charset="-122"/>
                </a:defRPr>
              </a:lvl1pPr>
            </a:lstStyle>
            <a:p>
              <a:pPr>
                <a:lnSpc>
                  <a:spcPct val="200000"/>
                </a:lnSpc>
              </a:pPr>
              <a:r>
                <a:rPr lang="zh-CN" altLang="en-US" sz="3600" b="1" dirty="0">
                  <a:solidFill>
                    <a:schemeClr val="accent6">
                      <a:lumMod val="40000"/>
                      <a:lumOff val="60000"/>
                    </a:schemeClr>
                  </a:solidFill>
                  <a:effectLst/>
                  <a:latin typeface="微软雅黑" panose="020B0503020204020204" pitchFamily="34" charset="-122"/>
                  <a:ea typeface="微软雅黑" panose="020B0503020204020204" pitchFamily="34" charset="-122"/>
                </a:rPr>
                <a:t>案例</a:t>
              </a:r>
              <a:endParaRPr lang="en-GB" altLang="zh-CN" sz="3600" b="1" dirty="0">
                <a:solidFill>
                  <a:schemeClr val="accent6">
                    <a:lumMod val="40000"/>
                    <a:lumOff val="60000"/>
                  </a:schemeClr>
                </a:solidFill>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5881647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200" fill="hold"/>
                                        <p:tgtEl>
                                          <p:spTgt spid="34"/>
                                        </p:tgtEl>
                                        <p:attrNameLst>
                                          <p:attrName>ppt_x</p:attrName>
                                        </p:attrNameLst>
                                      </p:cBhvr>
                                      <p:tavLst>
                                        <p:tav tm="0">
                                          <p:val>
                                            <p:strVal val="1+#ppt_w/2"/>
                                          </p:val>
                                        </p:tav>
                                        <p:tav tm="100000">
                                          <p:val>
                                            <p:strVal val="#ppt_x"/>
                                          </p:val>
                                        </p:tav>
                                      </p:tavLst>
                                    </p:anim>
                                    <p:anim calcmode="lin" valueType="num">
                                      <p:cBhvr additive="base">
                                        <p:cTn id="8" dur="120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1200"/>
                            </p:stCondLst>
                            <p:childTnLst>
                              <p:par>
                                <p:cTn id="10" presetID="1" presetClass="entr" presetSubtype="0" fill="hold" grpId="0" nodeType="afterEffect">
                                  <p:stCondLst>
                                    <p:cond delay="0"/>
                                  </p:stCondLst>
                                  <p:iterate type="lt">
                                    <p:tmAbs val="80"/>
                                  </p:iterate>
                                  <p:childTnLst>
                                    <p:set>
                                      <p:cBhvr>
                                        <p:cTn id="11" dur="1" fill="hold">
                                          <p:stCondLst>
                                            <p:cond delay="0"/>
                                          </p:stCondLst>
                                        </p:cTn>
                                        <p:tgtEl>
                                          <p:spTgt spid="63"/>
                                        </p:tgtEl>
                                        <p:attrNameLst>
                                          <p:attrName>style.visibility</p:attrName>
                                        </p:attrNameLst>
                                      </p:cBhvr>
                                      <p:to>
                                        <p:strVal val="visible"/>
                                      </p:to>
                                    </p:set>
                                  </p:childTnLst>
                                </p:cTn>
                              </p:par>
                            </p:childTnLst>
                          </p:cTn>
                        </p:par>
                        <p:par>
                          <p:cTn id="12" fill="hold">
                            <p:stCondLst>
                              <p:cond delay="22801"/>
                            </p:stCondLst>
                            <p:childTnLst>
                              <p:par>
                                <p:cTn id="13" presetID="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900" fill="hold"/>
                                        <p:tgtEl>
                                          <p:spTgt spid="9"/>
                                        </p:tgtEl>
                                        <p:attrNameLst>
                                          <p:attrName>ppt_x</p:attrName>
                                        </p:attrNameLst>
                                      </p:cBhvr>
                                      <p:tavLst>
                                        <p:tav tm="0">
                                          <p:val>
                                            <p:strVal val="#ppt_x"/>
                                          </p:val>
                                        </p:tav>
                                        <p:tav tm="100000">
                                          <p:val>
                                            <p:strVal val="#ppt_x"/>
                                          </p:val>
                                        </p:tav>
                                      </p:tavLst>
                                    </p:anim>
                                    <p:anim calcmode="lin" valueType="num">
                                      <p:cBhvr additive="base">
                                        <p:cTn id="16" dur="9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p:cNvSpPr/>
          <p:nvPr/>
        </p:nvSpPr>
        <p:spPr>
          <a:xfrm>
            <a:off x="649360" y="2806811"/>
            <a:ext cx="10057378" cy="1600380"/>
          </a:xfrm>
          <a:prstGeom prst="rect">
            <a:avLst/>
          </a:prstGeom>
        </p:spPr>
        <p:txBody>
          <a:bodyPr wrap="square" lIns="121863" tIns="60931" rIns="121863" bIns="60931">
            <a:spAutoFit/>
          </a:bodyPr>
          <a:lstStyle/>
          <a:p>
            <a:r>
              <a:rPr lang="zh-CN" altLang="en-US" dirty="0"/>
              <a:t>        </a:t>
            </a:r>
            <a:r>
              <a:rPr lang="zh-CN" altLang="en-US" sz="2400" dirty="0"/>
              <a:t>早在公元前七世纪左右，管仲为齐国相，提出了“以法治国”的主张，他说：“威不两错，政不二门，以法治国，则举措而已。”字里行间充满了对法治的信心。他凭借“以法治国”的治国方略，使齐国大治，“九合诸侯一匡天下”。</a:t>
            </a:r>
          </a:p>
        </p:txBody>
      </p:sp>
      <p:grpSp>
        <p:nvGrpSpPr>
          <p:cNvPr id="34" name="组合 33"/>
          <p:cNvGrpSpPr/>
          <p:nvPr/>
        </p:nvGrpSpPr>
        <p:grpSpPr>
          <a:xfrm>
            <a:off x="10070206" y="3825740"/>
            <a:ext cx="2479934" cy="1800559"/>
            <a:chOff x="6935916" y="343637"/>
            <a:chExt cx="1713877" cy="1135367"/>
          </a:xfrm>
        </p:grpSpPr>
        <p:pic>
          <p:nvPicPr>
            <p:cNvPr id="35" name="Picture 4" descr="C:\Users\Administrator\Desktop\线稿长城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Administrator\Desktop\线稿长城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组合 8">
            <a:extLst>
              <a:ext uri="{FF2B5EF4-FFF2-40B4-BE49-F238E27FC236}">
                <a16:creationId xmlns:a16="http://schemas.microsoft.com/office/drawing/2014/main" id="{8AECACB6-45BE-0047-84E9-16BE25614533}"/>
              </a:ext>
            </a:extLst>
          </p:cNvPr>
          <p:cNvGrpSpPr/>
          <p:nvPr/>
        </p:nvGrpSpPr>
        <p:grpSpPr>
          <a:xfrm>
            <a:off x="4189492" y="442554"/>
            <a:ext cx="4391471" cy="1337622"/>
            <a:chOff x="3905969" y="691607"/>
            <a:chExt cx="4392488" cy="1337931"/>
          </a:xfrm>
        </p:grpSpPr>
        <p:sp>
          <p:nvSpPr>
            <p:cNvPr id="10" name="横卷形 9">
              <a:extLst>
                <a:ext uri="{FF2B5EF4-FFF2-40B4-BE49-F238E27FC236}">
                  <a16:creationId xmlns:a16="http://schemas.microsoft.com/office/drawing/2014/main" id="{9FD8F883-98F7-AE44-B8BC-C0C8BDFDA131}"/>
                </a:ext>
              </a:extLst>
            </p:cNvPr>
            <p:cNvSpPr/>
            <p:nvPr/>
          </p:nvSpPr>
          <p:spPr>
            <a:xfrm>
              <a:off x="3905969" y="837506"/>
              <a:ext cx="4392488" cy="1192032"/>
            </a:xfrm>
            <a:prstGeom prst="horizontalScroll">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8">
              <a:extLst>
                <a:ext uri="{FF2B5EF4-FFF2-40B4-BE49-F238E27FC236}">
                  <a16:creationId xmlns:a16="http://schemas.microsoft.com/office/drawing/2014/main" id="{D7F538A5-B801-C448-8AD1-918CD746D1D8}"/>
                </a:ext>
              </a:extLst>
            </p:cNvPr>
            <p:cNvSpPr txBox="1"/>
            <p:nvPr/>
          </p:nvSpPr>
          <p:spPr>
            <a:xfrm>
              <a:off x="5517337" y="691607"/>
              <a:ext cx="1169759" cy="1064159"/>
            </a:xfrm>
            <a:prstGeom prst="rect">
              <a:avLst/>
            </a:prstGeom>
            <a:noFill/>
          </p:spPr>
          <p:txBody>
            <a:bodyPr wrap="none" lIns="121889" tIns="60944" rIns="121889" bIns="60944" rtlCol="0">
              <a:spAutoFit/>
            </a:bodyPr>
            <a:lstStyle>
              <a:defPPr>
                <a:defRPr lang="zh-CN"/>
              </a:defPPr>
              <a:lvl1pPr algn="ctr">
                <a:defRPr sz="3200">
                  <a:gradFill flip="none" rotWithShape="1">
                    <a:gsLst>
                      <a:gs pos="30000">
                        <a:srgbClr val="FFC000"/>
                      </a:gs>
                      <a:gs pos="78000">
                        <a:srgbClr val="FFFF00"/>
                      </a:gs>
                      <a:gs pos="47000">
                        <a:schemeClr val="accent6">
                          <a:lumMod val="93000"/>
                        </a:schemeClr>
                      </a:gs>
                      <a:gs pos="100000">
                        <a:srgbClr val="FFC000"/>
                      </a:gs>
                    </a:gsLst>
                    <a:lin ang="18900000" scaled="1"/>
                    <a:tileRect/>
                  </a:gradFill>
                  <a:effectLst>
                    <a:outerShdw blurRad="101600" dist="38100" dir="5400000" algn="t" rotWithShape="0">
                      <a:prstClr val="black"/>
                    </a:outerShdw>
                  </a:effectLst>
                  <a:latin typeface="方正正大黑简体" panose="02000000000000000000" pitchFamily="2" charset="-122"/>
                  <a:ea typeface="方正正大黑简体" panose="02000000000000000000" pitchFamily="2" charset="-122"/>
                </a:defRPr>
              </a:lvl1pPr>
            </a:lstStyle>
            <a:p>
              <a:pPr>
                <a:lnSpc>
                  <a:spcPct val="200000"/>
                </a:lnSpc>
              </a:pPr>
              <a:r>
                <a:rPr lang="zh-CN" altLang="en-US" sz="3600" b="1" dirty="0">
                  <a:solidFill>
                    <a:schemeClr val="accent6">
                      <a:lumMod val="40000"/>
                      <a:lumOff val="60000"/>
                    </a:schemeClr>
                  </a:solidFill>
                  <a:effectLst/>
                  <a:latin typeface="微软雅黑" panose="020B0503020204020204" pitchFamily="34" charset="-122"/>
                  <a:ea typeface="微软雅黑" panose="020B0503020204020204" pitchFamily="34" charset="-122"/>
                </a:rPr>
                <a:t>缘起</a:t>
              </a:r>
              <a:endParaRPr lang="en-GB" altLang="zh-CN" sz="3600" b="1" dirty="0">
                <a:solidFill>
                  <a:schemeClr val="accent6">
                    <a:lumMod val="40000"/>
                    <a:lumOff val="60000"/>
                  </a:schemeClr>
                </a:solidFill>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8955897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200" fill="hold"/>
                                        <p:tgtEl>
                                          <p:spTgt spid="34"/>
                                        </p:tgtEl>
                                        <p:attrNameLst>
                                          <p:attrName>ppt_x</p:attrName>
                                        </p:attrNameLst>
                                      </p:cBhvr>
                                      <p:tavLst>
                                        <p:tav tm="0">
                                          <p:val>
                                            <p:strVal val="1+#ppt_w/2"/>
                                          </p:val>
                                        </p:tav>
                                        <p:tav tm="100000">
                                          <p:val>
                                            <p:strVal val="#ppt_x"/>
                                          </p:val>
                                        </p:tav>
                                      </p:tavLst>
                                    </p:anim>
                                    <p:anim calcmode="lin" valueType="num">
                                      <p:cBhvr additive="base">
                                        <p:cTn id="8" dur="120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1200"/>
                            </p:stCondLst>
                            <p:childTnLst>
                              <p:par>
                                <p:cTn id="10" presetID="1" presetClass="entr" presetSubtype="0" fill="hold" grpId="0" nodeType="afterEffect">
                                  <p:stCondLst>
                                    <p:cond delay="0"/>
                                  </p:stCondLst>
                                  <p:iterate type="lt">
                                    <p:tmAbs val="80"/>
                                  </p:iterate>
                                  <p:childTnLst>
                                    <p:set>
                                      <p:cBhvr>
                                        <p:cTn id="11" dur="1" fill="hold">
                                          <p:stCondLst>
                                            <p:cond delay="0"/>
                                          </p:stCondLst>
                                        </p:cTn>
                                        <p:tgtEl>
                                          <p:spTgt spid="63"/>
                                        </p:tgtEl>
                                        <p:attrNameLst>
                                          <p:attrName>style.visibility</p:attrName>
                                        </p:attrNameLst>
                                      </p:cBhvr>
                                      <p:to>
                                        <p:strVal val="visible"/>
                                      </p:to>
                                    </p:set>
                                  </p:childTnLst>
                                </p:cTn>
                              </p:par>
                            </p:childTnLst>
                          </p:cTn>
                        </p:par>
                        <p:par>
                          <p:cTn id="12" fill="hold">
                            <p:stCondLst>
                              <p:cond delay="9361"/>
                            </p:stCondLst>
                            <p:childTnLst>
                              <p:par>
                                <p:cTn id="13" presetID="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900" fill="hold"/>
                                        <p:tgtEl>
                                          <p:spTgt spid="9"/>
                                        </p:tgtEl>
                                        <p:attrNameLst>
                                          <p:attrName>ppt_x</p:attrName>
                                        </p:attrNameLst>
                                      </p:cBhvr>
                                      <p:tavLst>
                                        <p:tav tm="0">
                                          <p:val>
                                            <p:strVal val="#ppt_x"/>
                                          </p:val>
                                        </p:tav>
                                        <p:tav tm="100000">
                                          <p:val>
                                            <p:strVal val="#ppt_x"/>
                                          </p:val>
                                        </p:tav>
                                      </p:tavLst>
                                    </p:anim>
                                    <p:anim calcmode="lin" valueType="num">
                                      <p:cBhvr additive="base">
                                        <p:cTn id="16" dur="9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p:cNvSpPr/>
          <p:nvPr/>
        </p:nvSpPr>
        <p:spPr>
          <a:xfrm>
            <a:off x="1958622" y="1995281"/>
            <a:ext cx="8274755" cy="3877926"/>
          </a:xfrm>
          <a:prstGeom prst="rect">
            <a:avLst/>
          </a:prstGeom>
        </p:spPr>
        <p:txBody>
          <a:bodyPr wrap="square" lIns="121863" tIns="60931" rIns="121863" bIns="60931">
            <a:spAutoFit/>
          </a:bodyPr>
          <a:lstStyle/>
          <a:p>
            <a:r>
              <a:rPr lang="zh-CN" altLang="zh-CN" sz="2800" dirty="0"/>
              <a:t>简单来说，依法治国就是依照</a:t>
            </a:r>
            <a:r>
              <a:rPr lang="zh-CN" altLang="zh-CN" sz="2800" dirty="0">
                <a:solidFill>
                  <a:srgbClr val="FF0000"/>
                </a:solidFill>
              </a:rPr>
              <a:t>宪法</a:t>
            </a:r>
            <a:r>
              <a:rPr lang="zh-CN" altLang="zh-CN" sz="2800" dirty="0"/>
              <a:t>和</a:t>
            </a:r>
            <a:r>
              <a:rPr lang="zh-CN" altLang="zh-CN" sz="2800" dirty="0">
                <a:solidFill>
                  <a:srgbClr val="FF0000"/>
                </a:solidFill>
              </a:rPr>
              <a:t>法律</a:t>
            </a:r>
            <a:r>
              <a:rPr lang="zh-CN" altLang="zh-CN" sz="2800" dirty="0"/>
              <a:t>来治理国家。</a:t>
            </a:r>
            <a:endParaRPr lang="en-US" altLang="zh-CN" sz="2800" dirty="0"/>
          </a:p>
          <a:p>
            <a:endParaRPr lang="en-US" altLang="zh-CN" sz="2000" dirty="0"/>
          </a:p>
          <a:p>
            <a:r>
              <a:rPr lang="en-US" altLang="zh-CN" sz="2400" dirty="0"/>
              <a:t>1.</a:t>
            </a:r>
            <a:r>
              <a:rPr lang="zh-CN" altLang="zh-CN" sz="2400" dirty="0"/>
              <a:t>中国共产党领导人民治理国家的基本方略</a:t>
            </a:r>
            <a:endParaRPr lang="en-US" altLang="zh-CN" sz="2400" dirty="0"/>
          </a:p>
          <a:p>
            <a:endParaRPr lang="en-US" altLang="zh-CN" sz="2400" dirty="0"/>
          </a:p>
          <a:p>
            <a:r>
              <a:rPr lang="en-US" altLang="zh-CN" sz="2400" dirty="0"/>
              <a:t>2.</a:t>
            </a:r>
            <a:r>
              <a:rPr lang="zh-CN" altLang="zh-CN" sz="2400" dirty="0"/>
              <a:t>发展社会主义市场经济的客观需要</a:t>
            </a:r>
            <a:endParaRPr lang="en-US" altLang="zh-CN" sz="2400" dirty="0"/>
          </a:p>
          <a:p>
            <a:endParaRPr lang="en-US" altLang="zh-CN" sz="2400" dirty="0"/>
          </a:p>
          <a:p>
            <a:r>
              <a:rPr lang="en-US" altLang="zh-CN" sz="2400" dirty="0"/>
              <a:t>3.</a:t>
            </a:r>
            <a:r>
              <a:rPr lang="zh-CN" altLang="zh-CN" sz="2400" dirty="0"/>
              <a:t>社会文明进步的显著标志</a:t>
            </a:r>
            <a:endParaRPr lang="en-US" altLang="zh-CN" sz="2400" dirty="0"/>
          </a:p>
          <a:p>
            <a:endParaRPr lang="en-US" altLang="zh-CN" sz="2400" dirty="0"/>
          </a:p>
          <a:p>
            <a:r>
              <a:rPr lang="en-US" altLang="zh-CN" sz="2400" dirty="0"/>
              <a:t>4.</a:t>
            </a:r>
            <a:r>
              <a:rPr lang="zh-CN" altLang="zh-CN" sz="2400" dirty="0"/>
              <a:t>国家长治久安的必要保障。</a:t>
            </a:r>
          </a:p>
        </p:txBody>
      </p:sp>
      <p:grpSp>
        <p:nvGrpSpPr>
          <p:cNvPr id="34" name="组合 33"/>
          <p:cNvGrpSpPr/>
          <p:nvPr/>
        </p:nvGrpSpPr>
        <p:grpSpPr>
          <a:xfrm>
            <a:off x="9864466" y="2454140"/>
            <a:ext cx="2479934" cy="1800559"/>
            <a:chOff x="6935916" y="343637"/>
            <a:chExt cx="1713877" cy="1135367"/>
          </a:xfrm>
        </p:grpSpPr>
        <p:pic>
          <p:nvPicPr>
            <p:cNvPr id="35" name="Picture 4" descr="C:\Users\Administrator\Desktop\线稿长城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Administrator\Desktop\线稿长城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组合 8">
            <a:extLst>
              <a:ext uri="{FF2B5EF4-FFF2-40B4-BE49-F238E27FC236}">
                <a16:creationId xmlns:a16="http://schemas.microsoft.com/office/drawing/2014/main" id="{8AECACB6-45BE-0047-84E9-16BE25614533}"/>
              </a:ext>
            </a:extLst>
          </p:cNvPr>
          <p:cNvGrpSpPr/>
          <p:nvPr/>
        </p:nvGrpSpPr>
        <p:grpSpPr>
          <a:xfrm>
            <a:off x="4189492" y="442554"/>
            <a:ext cx="4391471" cy="1337622"/>
            <a:chOff x="3905969" y="691607"/>
            <a:chExt cx="4392488" cy="1337931"/>
          </a:xfrm>
        </p:grpSpPr>
        <p:sp>
          <p:nvSpPr>
            <p:cNvPr id="10" name="横卷形 9">
              <a:extLst>
                <a:ext uri="{FF2B5EF4-FFF2-40B4-BE49-F238E27FC236}">
                  <a16:creationId xmlns:a16="http://schemas.microsoft.com/office/drawing/2014/main" id="{9FD8F883-98F7-AE44-B8BC-C0C8BDFDA131}"/>
                </a:ext>
              </a:extLst>
            </p:cNvPr>
            <p:cNvSpPr/>
            <p:nvPr/>
          </p:nvSpPr>
          <p:spPr>
            <a:xfrm>
              <a:off x="3905969" y="837506"/>
              <a:ext cx="4392488" cy="1192032"/>
            </a:xfrm>
            <a:prstGeom prst="horizontalScroll">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8">
              <a:extLst>
                <a:ext uri="{FF2B5EF4-FFF2-40B4-BE49-F238E27FC236}">
                  <a16:creationId xmlns:a16="http://schemas.microsoft.com/office/drawing/2014/main" id="{D7F538A5-B801-C448-8AD1-918CD746D1D8}"/>
                </a:ext>
              </a:extLst>
            </p:cNvPr>
            <p:cNvSpPr txBox="1"/>
            <p:nvPr/>
          </p:nvSpPr>
          <p:spPr>
            <a:xfrm>
              <a:off x="5055566" y="691607"/>
              <a:ext cx="2093303" cy="1064159"/>
            </a:xfrm>
            <a:prstGeom prst="rect">
              <a:avLst/>
            </a:prstGeom>
            <a:noFill/>
          </p:spPr>
          <p:txBody>
            <a:bodyPr wrap="none" lIns="121889" tIns="60944" rIns="121889" bIns="60944" rtlCol="0">
              <a:spAutoFit/>
            </a:bodyPr>
            <a:lstStyle>
              <a:defPPr>
                <a:defRPr lang="zh-CN"/>
              </a:defPPr>
              <a:lvl1pPr algn="ctr">
                <a:defRPr sz="3200">
                  <a:gradFill flip="none" rotWithShape="1">
                    <a:gsLst>
                      <a:gs pos="30000">
                        <a:srgbClr val="FFC000"/>
                      </a:gs>
                      <a:gs pos="78000">
                        <a:srgbClr val="FFFF00"/>
                      </a:gs>
                      <a:gs pos="47000">
                        <a:schemeClr val="accent6">
                          <a:lumMod val="93000"/>
                        </a:schemeClr>
                      </a:gs>
                      <a:gs pos="100000">
                        <a:srgbClr val="FFC000"/>
                      </a:gs>
                    </a:gsLst>
                    <a:lin ang="18900000" scaled="1"/>
                    <a:tileRect/>
                  </a:gradFill>
                  <a:effectLst>
                    <a:outerShdw blurRad="101600" dist="38100" dir="5400000" algn="t" rotWithShape="0">
                      <a:prstClr val="black"/>
                    </a:outerShdw>
                  </a:effectLst>
                  <a:latin typeface="方正正大黑简体" panose="02000000000000000000" pitchFamily="2" charset="-122"/>
                  <a:ea typeface="方正正大黑简体" panose="02000000000000000000" pitchFamily="2" charset="-122"/>
                </a:defRPr>
              </a:lvl1pPr>
            </a:lstStyle>
            <a:p>
              <a:pPr>
                <a:lnSpc>
                  <a:spcPct val="200000"/>
                </a:lnSpc>
              </a:pPr>
              <a:r>
                <a:rPr lang="zh-CN" altLang="en-US" sz="3600" b="1" dirty="0">
                  <a:solidFill>
                    <a:schemeClr val="accent6">
                      <a:lumMod val="40000"/>
                      <a:lumOff val="60000"/>
                    </a:schemeClr>
                  </a:solidFill>
                  <a:effectLst/>
                  <a:latin typeface="微软雅黑" panose="020B0503020204020204" pitchFamily="34" charset="-122"/>
                  <a:ea typeface="微软雅黑" panose="020B0503020204020204" pitchFamily="34" charset="-122"/>
                </a:rPr>
                <a:t>重要体现</a:t>
              </a:r>
              <a:endParaRPr lang="en-GB" altLang="zh-CN" sz="3600" b="1" dirty="0">
                <a:solidFill>
                  <a:schemeClr val="accent6">
                    <a:lumMod val="40000"/>
                    <a:lumOff val="60000"/>
                  </a:schemeClr>
                </a:solidFill>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8802163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200" fill="hold"/>
                                        <p:tgtEl>
                                          <p:spTgt spid="34"/>
                                        </p:tgtEl>
                                        <p:attrNameLst>
                                          <p:attrName>ppt_x</p:attrName>
                                        </p:attrNameLst>
                                      </p:cBhvr>
                                      <p:tavLst>
                                        <p:tav tm="0">
                                          <p:val>
                                            <p:strVal val="1+#ppt_w/2"/>
                                          </p:val>
                                        </p:tav>
                                        <p:tav tm="100000">
                                          <p:val>
                                            <p:strVal val="#ppt_x"/>
                                          </p:val>
                                        </p:tav>
                                      </p:tavLst>
                                    </p:anim>
                                    <p:anim calcmode="lin" valueType="num">
                                      <p:cBhvr additive="base">
                                        <p:cTn id="8" dur="120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1200"/>
                            </p:stCondLst>
                            <p:childTnLst>
                              <p:par>
                                <p:cTn id="10" presetID="1" presetClass="entr" presetSubtype="0" fill="hold" grpId="0" nodeType="afterEffect">
                                  <p:stCondLst>
                                    <p:cond delay="0"/>
                                  </p:stCondLst>
                                  <p:iterate type="lt">
                                    <p:tmAbs val="80"/>
                                  </p:iterate>
                                  <p:childTnLst>
                                    <p:set>
                                      <p:cBhvr>
                                        <p:cTn id="11" dur="1" fill="hold">
                                          <p:stCondLst>
                                            <p:cond delay="0"/>
                                          </p:stCondLst>
                                        </p:cTn>
                                        <p:tgtEl>
                                          <p:spTgt spid="63"/>
                                        </p:tgtEl>
                                        <p:attrNameLst>
                                          <p:attrName>style.visibility</p:attrName>
                                        </p:attrNameLst>
                                      </p:cBhvr>
                                      <p:to>
                                        <p:strVal val="visible"/>
                                      </p:to>
                                    </p:set>
                                  </p:childTnLst>
                                </p:cTn>
                              </p:par>
                            </p:childTnLst>
                          </p:cTn>
                        </p:par>
                        <p:par>
                          <p:cTn id="12" fill="hold">
                            <p:stCondLst>
                              <p:cond delay="8161"/>
                            </p:stCondLst>
                            <p:childTnLst>
                              <p:par>
                                <p:cTn id="13" presetID="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900" fill="hold"/>
                                        <p:tgtEl>
                                          <p:spTgt spid="9"/>
                                        </p:tgtEl>
                                        <p:attrNameLst>
                                          <p:attrName>ppt_x</p:attrName>
                                        </p:attrNameLst>
                                      </p:cBhvr>
                                      <p:tavLst>
                                        <p:tav tm="0">
                                          <p:val>
                                            <p:strVal val="#ppt_x"/>
                                          </p:val>
                                        </p:tav>
                                        <p:tav tm="100000">
                                          <p:val>
                                            <p:strVal val="#ppt_x"/>
                                          </p:val>
                                        </p:tav>
                                      </p:tavLst>
                                    </p:anim>
                                    <p:anim calcmode="lin" valueType="num">
                                      <p:cBhvr additive="base">
                                        <p:cTn id="16" dur="9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p:cNvSpPr/>
          <p:nvPr/>
        </p:nvSpPr>
        <p:spPr>
          <a:xfrm>
            <a:off x="1828801" y="2163030"/>
            <a:ext cx="8274755" cy="2708375"/>
          </a:xfrm>
          <a:prstGeom prst="rect">
            <a:avLst/>
          </a:prstGeom>
        </p:spPr>
        <p:txBody>
          <a:bodyPr wrap="square" lIns="121863" tIns="60931" rIns="121863" bIns="60931">
            <a:spAutoFit/>
          </a:bodyPr>
          <a:lstStyle/>
          <a:p>
            <a:r>
              <a:rPr lang="en-US" altLang="zh-CN" sz="2800" dirty="0"/>
              <a:t>1.</a:t>
            </a:r>
            <a:r>
              <a:rPr lang="zh-CN" altLang="en-US" sz="2800" dirty="0"/>
              <a:t>贯彻落实党的十九大精神。</a:t>
            </a:r>
            <a:endParaRPr lang="en-US" altLang="zh-CN" sz="2800" dirty="0"/>
          </a:p>
          <a:p>
            <a:r>
              <a:rPr lang="en-US" altLang="zh-CN" sz="2800" dirty="0"/>
              <a:t>2.</a:t>
            </a:r>
            <a:r>
              <a:rPr lang="zh-CN" altLang="en-US" sz="2800" dirty="0"/>
              <a:t>研究解决依法治国重大事项、重大问题</a:t>
            </a:r>
            <a:r>
              <a:rPr lang="en-US" altLang="zh-CN" sz="2800" dirty="0"/>
              <a:t>, </a:t>
            </a:r>
            <a:r>
              <a:rPr lang="zh-CN" altLang="en-US" sz="2800" dirty="0"/>
              <a:t>协调推进中国特色社会主义法治体系和社会主义法治国家建设。</a:t>
            </a:r>
            <a:endParaRPr lang="en-US" altLang="zh-CN" sz="2800" dirty="0"/>
          </a:p>
          <a:p>
            <a:r>
              <a:rPr lang="en-US" altLang="zh-CN" sz="2800" dirty="0"/>
              <a:t>3.</a:t>
            </a:r>
            <a:r>
              <a:rPr lang="zh-CN" altLang="en-US" sz="2800" dirty="0"/>
              <a:t>推动实现“两个一百年”奋斗目标</a:t>
            </a:r>
            <a:r>
              <a:rPr lang="en-US" altLang="zh-CN" sz="2800" dirty="0"/>
              <a:t>, </a:t>
            </a:r>
            <a:r>
              <a:rPr lang="zh-CN" altLang="en-US" sz="2800" dirty="0"/>
              <a:t>为实现中华民族伟大复兴中国梦提供法治保障。</a:t>
            </a:r>
            <a:endParaRPr lang="zh-CN" altLang="zh-CN" sz="2800" dirty="0"/>
          </a:p>
        </p:txBody>
      </p:sp>
      <p:grpSp>
        <p:nvGrpSpPr>
          <p:cNvPr id="34" name="组合 33"/>
          <p:cNvGrpSpPr/>
          <p:nvPr/>
        </p:nvGrpSpPr>
        <p:grpSpPr>
          <a:xfrm>
            <a:off x="9864466" y="2454140"/>
            <a:ext cx="2479934" cy="1800559"/>
            <a:chOff x="6935916" y="343637"/>
            <a:chExt cx="1713877" cy="1135367"/>
          </a:xfrm>
        </p:grpSpPr>
        <p:pic>
          <p:nvPicPr>
            <p:cNvPr id="35" name="Picture 4" descr="C:\Users\Administrator\Desktop\线稿长城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Administrator\Desktop\线稿长城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组合 8">
            <a:extLst>
              <a:ext uri="{FF2B5EF4-FFF2-40B4-BE49-F238E27FC236}">
                <a16:creationId xmlns:a16="http://schemas.microsoft.com/office/drawing/2014/main" id="{8AECACB6-45BE-0047-84E9-16BE25614533}"/>
              </a:ext>
            </a:extLst>
          </p:cNvPr>
          <p:cNvGrpSpPr/>
          <p:nvPr/>
        </p:nvGrpSpPr>
        <p:grpSpPr>
          <a:xfrm>
            <a:off x="4189492" y="442554"/>
            <a:ext cx="4391471" cy="1337622"/>
            <a:chOff x="3905969" y="691607"/>
            <a:chExt cx="4392488" cy="1337931"/>
          </a:xfrm>
        </p:grpSpPr>
        <p:sp>
          <p:nvSpPr>
            <p:cNvPr id="10" name="横卷形 9">
              <a:extLst>
                <a:ext uri="{FF2B5EF4-FFF2-40B4-BE49-F238E27FC236}">
                  <a16:creationId xmlns:a16="http://schemas.microsoft.com/office/drawing/2014/main" id="{9FD8F883-98F7-AE44-B8BC-C0C8BDFDA131}"/>
                </a:ext>
              </a:extLst>
            </p:cNvPr>
            <p:cNvSpPr/>
            <p:nvPr/>
          </p:nvSpPr>
          <p:spPr>
            <a:xfrm>
              <a:off x="3905969" y="837506"/>
              <a:ext cx="4392488" cy="1192032"/>
            </a:xfrm>
            <a:prstGeom prst="horizontalScroll">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8">
              <a:extLst>
                <a:ext uri="{FF2B5EF4-FFF2-40B4-BE49-F238E27FC236}">
                  <a16:creationId xmlns:a16="http://schemas.microsoft.com/office/drawing/2014/main" id="{D7F538A5-B801-C448-8AD1-918CD746D1D8}"/>
                </a:ext>
              </a:extLst>
            </p:cNvPr>
            <p:cNvSpPr txBox="1"/>
            <p:nvPr/>
          </p:nvSpPr>
          <p:spPr>
            <a:xfrm>
              <a:off x="5047549" y="691607"/>
              <a:ext cx="2109336" cy="1064159"/>
            </a:xfrm>
            <a:prstGeom prst="rect">
              <a:avLst/>
            </a:prstGeom>
            <a:noFill/>
          </p:spPr>
          <p:txBody>
            <a:bodyPr wrap="none" lIns="121889" tIns="60944" rIns="121889" bIns="60944" rtlCol="0">
              <a:spAutoFit/>
            </a:bodyPr>
            <a:lstStyle>
              <a:defPPr>
                <a:defRPr lang="zh-CN"/>
              </a:defPPr>
              <a:lvl1pPr algn="ctr">
                <a:defRPr sz="3200">
                  <a:gradFill flip="none" rotWithShape="1">
                    <a:gsLst>
                      <a:gs pos="30000">
                        <a:srgbClr val="FFC000"/>
                      </a:gs>
                      <a:gs pos="78000">
                        <a:srgbClr val="FFFF00"/>
                      </a:gs>
                      <a:gs pos="47000">
                        <a:schemeClr val="accent6">
                          <a:lumMod val="93000"/>
                        </a:schemeClr>
                      </a:gs>
                      <a:gs pos="100000">
                        <a:srgbClr val="FFC000"/>
                      </a:gs>
                    </a:gsLst>
                    <a:lin ang="18900000" scaled="1"/>
                    <a:tileRect/>
                  </a:gradFill>
                  <a:effectLst>
                    <a:outerShdw blurRad="101600" dist="38100" dir="5400000" algn="t" rotWithShape="0">
                      <a:prstClr val="black"/>
                    </a:outerShdw>
                  </a:effectLst>
                  <a:latin typeface="方正正大黑简体" panose="02000000000000000000" pitchFamily="2" charset="-122"/>
                  <a:ea typeface="方正正大黑简体" panose="02000000000000000000" pitchFamily="2" charset="-122"/>
                </a:defRPr>
              </a:lvl1pPr>
            </a:lstStyle>
            <a:p>
              <a:pPr>
                <a:lnSpc>
                  <a:spcPct val="200000"/>
                </a:lnSpc>
              </a:pPr>
              <a:r>
                <a:rPr lang="zh-CN" altLang="en-US" sz="3600" b="1" dirty="0">
                  <a:solidFill>
                    <a:schemeClr val="accent6">
                      <a:lumMod val="40000"/>
                      <a:lumOff val="60000"/>
                    </a:schemeClr>
                  </a:solidFill>
                  <a:effectLst/>
                  <a:latin typeface="微软雅黑" panose="020B0503020204020204" pitchFamily="34" charset="-122"/>
                  <a:ea typeface="微软雅黑" panose="020B0503020204020204" pitchFamily="34" charset="-122"/>
                </a:rPr>
                <a:t>重要意义</a:t>
              </a:r>
              <a:endParaRPr lang="en-GB" altLang="zh-CN" sz="3600" b="1" dirty="0">
                <a:solidFill>
                  <a:schemeClr val="accent6">
                    <a:lumMod val="40000"/>
                    <a:lumOff val="60000"/>
                  </a:schemeClr>
                </a:solidFill>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5553112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200" fill="hold"/>
                                        <p:tgtEl>
                                          <p:spTgt spid="34"/>
                                        </p:tgtEl>
                                        <p:attrNameLst>
                                          <p:attrName>ppt_x</p:attrName>
                                        </p:attrNameLst>
                                      </p:cBhvr>
                                      <p:tavLst>
                                        <p:tav tm="0">
                                          <p:val>
                                            <p:strVal val="1+#ppt_w/2"/>
                                          </p:val>
                                        </p:tav>
                                        <p:tav tm="100000">
                                          <p:val>
                                            <p:strVal val="#ppt_x"/>
                                          </p:val>
                                        </p:tav>
                                      </p:tavLst>
                                    </p:anim>
                                    <p:anim calcmode="lin" valueType="num">
                                      <p:cBhvr additive="base">
                                        <p:cTn id="8" dur="120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1200"/>
                            </p:stCondLst>
                            <p:childTnLst>
                              <p:par>
                                <p:cTn id="10" presetID="1" presetClass="entr" presetSubtype="0" fill="hold" grpId="0" nodeType="afterEffect">
                                  <p:stCondLst>
                                    <p:cond delay="0"/>
                                  </p:stCondLst>
                                  <p:iterate type="lt">
                                    <p:tmAbs val="80"/>
                                  </p:iterate>
                                  <p:childTnLst>
                                    <p:set>
                                      <p:cBhvr>
                                        <p:cTn id="11" dur="1" fill="hold">
                                          <p:stCondLst>
                                            <p:cond delay="0"/>
                                          </p:stCondLst>
                                        </p:cTn>
                                        <p:tgtEl>
                                          <p:spTgt spid="63"/>
                                        </p:tgtEl>
                                        <p:attrNameLst>
                                          <p:attrName>style.visibility</p:attrName>
                                        </p:attrNameLst>
                                      </p:cBhvr>
                                      <p:to>
                                        <p:strVal val="visible"/>
                                      </p:to>
                                    </p:set>
                                  </p:childTnLst>
                                </p:cTn>
                              </p:par>
                            </p:childTnLst>
                          </p:cTn>
                        </p:par>
                        <p:par>
                          <p:cTn id="12" fill="hold">
                            <p:stCondLst>
                              <p:cond delay="9201"/>
                            </p:stCondLst>
                            <p:childTnLst>
                              <p:par>
                                <p:cTn id="13" presetID="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900" fill="hold"/>
                                        <p:tgtEl>
                                          <p:spTgt spid="9"/>
                                        </p:tgtEl>
                                        <p:attrNameLst>
                                          <p:attrName>ppt_x</p:attrName>
                                        </p:attrNameLst>
                                      </p:cBhvr>
                                      <p:tavLst>
                                        <p:tav tm="0">
                                          <p:val>
                                            <p:strVal val="#ppt_x"/>
                                          </p:val>
                                        </p:tav>
                                        <p:tav tm="100000">
                                          <p:val>
                                            <p:strVal val="#ppt_x"/>
                                          </p:val>
                                        </p:tav>
                                      </p:tavLst>
                                    </p:anim>
                                    <p:anim calcmode="lin" valueType="num">
                                      <p:cBhvr additive="base">
                                        <p:cTn id="16" dur="9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标题 4"/>
          <p:cNvSpPr txBox="1">
            <a:spLocks/>
          </p:cNvSpPr>
          <p:nvPr/>
        </p:nvSpPr>
        <p:spPr>
          <a:xfrm>
            <a:off x="2955193" y="3138743"/>
            <a:ext cx="6281614" cy="680442"/>
          </a:xfrm>
          <a:prstGeom prst="rect">
            <a:avLst/>
          </a:prstGeom>
        </p:spPr>
        <p:txBody>
          <a:bodyPr vert="horz" lIns="162403" tIns="81202" rIns="162403" bIns="8120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accent1"/>
                </a:solidFill>
                <a:latin typeface="微软雅黑" panose="020B0503020204020204" pitchFamily="34" charset="-122"/>
                <a:ea typeface="微软雅黑" panose="020B0503020204020204" pitchFamily="34" charset="-122"/>
                <a:cs typeface="+mn-ea"/>
                <a:sym typeface="+mn-lt"/>
              </a:rPr>
              <a:t>充分认识，全面依法治国</a:t>
            </a:r>
          </a:p>
        </p:txBody>
      </p:sp>
      <p:grpSp>
        <p:nvGrpSpPr>
          <p:cNvPr id="7" name="组合 6"/>
          <p:cNvGrpSpPr/>
          <p:nvPr/>
        </p:nvGrpSpPr>
        <p:grpSpPr>
          <a:xfrm>
            <a:off x="4424280" y="805782"/>
            <a:ext cx="3343440" cy="2232377"/>
            <a:chOff x="4785785" y="593113"/>
            <a:chExt cx="2508487" cy="1674283"/>
          </a:xfrm>
        </p:grpSpPr>
        <p:pic>
          <p:nvPicPr>
            <p:cNvPr id="133" name="Picture 4" descr="C:\Users\Administrator\Desktop\素材\Nipic_2174276_2014031914463401932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100" name="标题 4"/>
            <p:cNvSpPr txBox="1">
              <a:spLocks/>
            </p:cNvSpPr>
            <p:nvPr/>
          </p:nvSpPr>
          <p:spPr>
            <a:xfrm>
              <a:off x="5364088" y="675845"/>
              <a:ext cx="1613764" cy="1391849"/>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6399" dirty="0">
                  <a:solidFill>
                    <a:schemeClr val="bg1"/>
                  </a:solidFill>
                  <a:latin typeface="Impact" pitchFamily="34" charset="0"/>
                  <a:ea typeface="微软雅黑" pitchFamily="34" charset="-122"/>
                </a:rPr>
                <a:t>    02</a:t>
              </a:r>
              <a:endParaRPr lang="zh-CN" altLang="en-US" sz="3699" dirty="0">
                <a:solidFill>
                  <a:schemeClr val="bg1"/>
                </a:solidFill>
                <a:latin typeface="Impact" pitchFamily="34" charset="0"/>
                <a:ea typeface="微软雅黑" pitchFamily="34" charset="-122"/>
              </a:endParaRPr>
            </a:p>
          </p:txBody>
        </p:sp>
      </p:grpSp>
      <p:grpSp>
        <p:nvGrpSpPr>
          <p:cNvPr id="135" name="组合 134"/>
          <p:cNvGrpSpPr/>
          <p:nvPr/>
        </p:nvGrpSpPr>
        <p:grpSpPr>
          <a:xfrm>
            <a:off x="8987418" y="3719257"/>
            <a:ext cx="3204582" cy="2326690"/>
            <a:chOff x="6935916" y="343637"/>
            <a:chExt cx="1713877" cy="1135367"/>
          </a:xfrm>
        </p:grpSpPr>
        <p:pic>
          <p:nvPicPr>
            <p:cNvPr id="136" name="Picture 4" descr="C:\Users\Administrator\Desktop\线稿长城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4" descr="C:\Users\Administrator\Desktop\线稿长城1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811601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1500" fill="hold"/>
                                        <p:tgtEl>
                                          <p:spTgt spid="135"/>
                                        </p:tgtEl>
                                        <p:attrNameLst>
                                          <p:attrName>ppt_x</p:attrName>
                                        </p:attrNameLst>
                                      </p:cBhvr>
                                      <p:tavLst>
                                        <p:tav tm="0">
                                          <p:val>
                                            <p:strVal val="1+#ppt_w/2"/>
                                          </p:val>
                                        </p:tav>
                                        <p:tav tm="100000">
                                          <p:val>
                                            <p:strVal val="#ppt_x"/>
                                          </p:val>
                                        </p:tav>
                                      </p:tavLst>
                                    </p:anim>
                                    <p:anim calcmode="lin" valueType="num">
                                      <p:cBhvr additive="base">
                                        <p:cTn id="8" dur="1500" fill="hold"/>
                                        <p:tgtEl>
                                          <p:spTgt spid="13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fade">
                                      <p:cBhvr>
                                        <p:cTn id="18" dur="1000"/>
                                        <p:tgtEl>
                                          <p:spTgt spid="84"/>
                                        </p:tgtEl>
                                      </p:cBhvr>
                                    </p:animEffect>
                                    <p:anim calcmode="lin" valueType="num">
                                      <p:cBhvr>
                                        <p:cTn id="19" dur="1000" fill="hold"/>
                                        <p:tgtEl>
                                          <p:spTgt spid="84"/>
                                        </p:tgtEl>
                                        <p:attrNameLst>
                                          <p:attrName>ppt_x</p:attrName>
                                        </p:attrNameLst>
                                      </p:cBhvr>
                                      <p:tavLst>
                                        <p:tav tm="0">
                                          <p:val>
                                            <p:strVal val="#ppt_x"/>
                                          </p:val>
                                        </p:tav>
                                        <p:tav tm="100000">
                                          <p:val>
                                            <p:strVal val="#ppt_x"/>
                                          </p:val>
                                        </p:tav>
                                      </p:tavLst>
                                    </p:anim>
                                    <p:anim calcmode="lin" valueType="num">
                                      <p:cBhvr>
                                        <p:cTn id="20"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做合格党员党课课件PPT模板"/>
</p:tagLst>
</file>

<file path=ppt/theme/theme1.xml><?xml version="1.0" encoding="utf-8"?>
<a:theme xmlns:a="http://schemas.openxmlformats.org/drawingml/2006/main" name="Office 主题​​">
  <a:themeElements>
    <a:clrScheme name="自定义 64">
      <a:dk1>
        <a:sysClr val="windowText" lastClr="000000"/>
      </a:dk1>
      <a:lt1>
        <a:sysClr val="window" lastClr="FFFFFF"/>
      </a:lt1>
      <a:dk2>
        <a:srgbClr val="000000"/>
      </a:dk2>
      <a:lt2>
        <a:srgbClr val="FFFFFF"/>
      </a:lt2>
      <a:accent1>
        <a:srgbClr val="C00000"/>
      </a:accent1>
      <a:accent2>
        <a:srgbClr val="FFC000"/>
      </a:accent2>
      <a:accent3>
        <a:srgbClr val="C00000"/>
      </a:accent3>
      <a:accent4>
        <a:srgbClr val="FFC000"/>
      </a:accent4>
      <a:accent5>
        <a:srgbClr val="C00000"/>
      </a:accent5>
      <a:accent6>
        <a:srgbClr val="FFC000"/>
      </a:accent6>
      <a:hlink>
        <a:srgbClr val="C00000"/>
      </a:hlink>
      <a:folHlink>
        <a:srgbClr val="FFC0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TotalTime>
  <Words>970</Words>
  <Application>Microsoft Macintosh PowerPoint</Application>
  <PresentationFormat>宽屏</PresentationFormat>
  <Paragraphs>86</Paragraphs>
  <Slides>15</Slides>
  <Notes>12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15</vt:i4>
      </vt:variant>
    </vt:vector>
  </HeadingPairs>
  <TitlesOfParts>
    <vt:vector size="21" baseType="lpstr">
      <vt:lpstr>等线</vt:lpstr>
      <vt:lpstr>等线 Light</vt:lpstr>
      <vt:lpstr>微软雅黑</vt:lpstr>
      <vt:lpstr>Arial</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做合格党员党课课件PPT模板</dc:title>
  <dc:creator>admin</dc:creator>
  <cp:lastModifiedBy>17717505053@163.com</cp:lastModifiedBy>
  <cp:revision>47</cp:revision>
  <dcterms:created xsi:type="dcterms:W3CDTF">2017-05-14T03:36:45Z</dcterms:created>
  <dcterms:modified xsi:type="dcterms:W3CDTF">2019-03-31T12:38:00Z</dcterms:modified>
</cp:coreProperties>
</file>